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9144000" cx="5148075"/>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162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1621"/>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24" Type="http://schemas.openxmlformats.org/officeDocument/2006/relationships/slide" Target="slides/slide19.xml"/><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464062" y="685800"/>
            <a:ext cx="1930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notes"/>
          <p:cNvSpPr/>
          <p:nvPr>
            <p:ph idx="2" type="sldImg"/>
          </p:nvPr>
        </p:nvSpPr>
        <p:spPr>
          <a:xfrm>
            <a:off x="2464062" y="685800"/>
            <a:ext cx="19305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8ffefc0de0_0_0:notes"/>
          <p:cNvSpPr/>
          <p:nvPr>
            <p:ph idx="2" type="sldImg"/>
          </p:nvPr>
        </p:nvSpPr>
        <p:spPr>
          <a:xfrm>
            <a:off x="2464062" y="685800"/>
            <a:ext cx="19305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8ffefc0de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6daad7739f_8_0:notes"/>
          <p:cNvSpPr/>
          <p:nvPr>
            <p:ph idx="2" type="sldImg"/>
          </p:nvPr>
        </p:nvSpPr>
        <p:spPr>
          <a:xfrm>
            <a:off x="2464062" y="685800"/>
            <a:ext cx="19305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26daad7739f_8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5c3f41b554_0_0:notes"/>
          <p:cNvSpPr/>
          <p:nvPr>
            <p:ph idx="2" type="sldImg"/>
          </p:nvPr>
        </p:nvSpPr>
        <p:spPr>
          <a:xfrm>
            <a:off x="2464062" y="685800"/>
            <a:ext cx="19305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25c3f41b55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5aacbcf39e_3_0:notes"/>
          <p:cNvSpPr/>
          <p:nvPr>
            <p:ph idx="2" type="sldImg"/>
          </p:nvPr>
        </p:nvSpPr>
        <p:spPr>
          <a:xfrm>
            <a:off x="2464062" y="685800"/>
            <a:ext cx="19305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25aacbcf39e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5a6bafa6be_0_8:notes"/>
          <p:cNvSpPr/>
          <p:nvPr>
            <p:ph idx="2" type="sldImg"/>
          </p:nvPr>
        </p:nvSpPr>
        <p:spPr>
          <a:xfrm>
            <a:off x="2464062" y="685800"/>
            <a:ext cx="19305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25a6bafa6be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59e2cebeaa_0_0:notes"/>
          <p:cNvSpPr/>
          <p:nvPr>
            <p:ph idx="2" type="sldImg"/>
          </p:nvPr>
        </p:nvSpPr>
        <p:spPr>
          <a:xfrm>
            <a:off x="2464062" y="685800"/>
            <a:ext cx="19305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259e2cebea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150ada9e66f_0_0:notes"/>
          <p:cNvSpPr/>
          <p:nvPr>
            <p:ph idx="2" type="sldImg"/>
          </p:nvPr>
        </p:nvSpPr>
        <p:spPr>
          <a:xfrm>
            <a:off x="2464062" y="685800"/>
            <a:ext cx="19305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150ada9e66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151de6e9608_0_0:notes"/>
          <p:cNvSpPr/>
          <p:nvPr>
            <p:ph idx="2" type="sldImg"/>
          </p:nvPr>
        </p:nvSpPr>
        <p:spPr>
          <a:xfrm>
            <a:off x="2464062" y="685800"/>
            <a:ext cx="19305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151de6e960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1493c50d83b_0_0:notes"/>
          <p:cNvSpPr/>
          <p:nvPr>
            <p:ph idx="2" type="sldImg"/>
          </p:nvPr>
        </p:nvSpPr>
        <p:spPr>
          <a:xfrm>
            <a:off x="2464062" y="685800"/>
            <a:ext cx="19305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1493c50d83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15985b03397_5_0:notes"/>
          <p:cNvSpPr/>
          <p:nvPr>
            <p:ph idx="2" type="sldImg"/>
          </p:nvPr>
        </p:nvSpPr>
        <p:spPr>
          <a:xfrm>
            <a:off x="2464062" y="685800"/>
            <a:ext cx="19305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15985b03397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62f425d6c2_0_0:notes"/>
          <p:cNvSpPr/>
          <p:nvPr>
            <p:ph idx="2" type="sldImg"/>
          </p:nvPr>
        </p:nvSpPr>
        <p:spPr>
          <a:xfrm>
            <a:off x="2464062" y="685800"/>
            <a:ext cx="19305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262f425d6c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62faef49b4_0_0:notes"/>
          <p:cNvSpPr/>
          <p:nvPr>
            <p:ph idx="2" type="sldImg"/>
          </p:nvPr>
        </p:nvSpPr>
        <p:spPr>
          <a:xfrm>
            <a:off x="2464062" y="685800"/>
            <a:ext cx="19305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62faef49b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a219af0ac6_4_0:notes"/>
          <p:cNvSpPr/>
          <p:nvPr>
            <p:ph idx="2" type="sldImg"/>
          </p:nvPr>
        </p:nvSpPr>
        <p:spPr>
          <a:xfrm>
            <a:off x="2464062" y="685800"/>
            <a:ext cx="19305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a219af0ac6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618cff3c12_0_0:notes"/>
          <p:cNvSpPr/>
          <p:nvPr>
            <p:ph idx="2" type="sldImg"/>
          </p:nvPr>
        </p:nvSpPr>
        <p:spPr>
          <a:xfrm>
            <a:off x="2464062" y="685800"/>
            <a:ext cx="19305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618cff3c1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605e42afd0_0_0:notes"/>
          <p:cNvSpPr/>
          <p:nvPr>
            <p:ph idx="2" type="sldImg"/>
          </p:nvPr>
        </p:nvSpPr>
        <p:spPr>
          <a:xfrm>
            <a:off x="2464062" y="685800"/>
            <a:ext cx="19305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2605e42afd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9686aa00f0_0_0:notes"/>
          <p:cNvSpPr/>
          <p:nvPr>
            <p:ph idx="2" type="sldImg"/>
          </p:nvPr>
        </p:nvSpPr>
        <p:spPr>
          <a:xfrm>
            <a:off x="2464062" y="685800"/>
            <a:ext cx="19305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29686aa00f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85e5a27add_81_0:notes"/>
          <p:cNvSpPr/>
          <p:nvPr>
            <p:ph idx="2" type="sldImg"/>
          </p:nvPr>
        </p:nvSpPr>
        <p:spPr>
          <a:xfrm>
            <a:off x="2464062" y="685800"/>
            <a:ext cx="19305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285e5a27add_8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9b4fcb0975_0_0:notes"/>
          <p:cNvSpPr/>
          <p:nvPr>
            <p:ph idx="2" type="sldImg"/>
          </p:nvPr>
        </p:nvSpPr>
        <p:spPr>
          <a:xfrm>
            <a:off x="2464062" y="685800"/>
            <a:ext cx="19305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29b4fcb097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2413160" y="0"/>
            <a:ext cx="40800" cy="9144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453823" y="0"/>
            <a:ext cx="2169300" cy="91440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193813" y="2495733"/>
            <a:ext cx="4760400" cy="38166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6800"/>
              <a:buFont typeface="Playfair Display"/>
              <a:buNone/>
              <a:defRPr b="1" sz="6800">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b="1" sz="6800">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b="1" sz="6800">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b="1" sz="6800">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b="1" sz="6800">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b="1" sz="6800">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b="1" sz="6800">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b="1" sz="6800">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b="1" sz="6800">
                <a:latin typeface="Playfair Display"/>
                <a:ea typeface="Playfair Display"/>
                <a:cs typeface="Playfair Display"/>
                <a:sym typeface="Playfair Display"/>
              </a:defRPr>
            </a:lvl9pPr>
          </a:lstStyle>
          <a:p/>
        </p:txBody>
      </p:sp>
      <p:sp>
        <p:nvSpPr>
          <p:cNvPr id="13" name="Google Shape;13;p2"/>
          <p:cNvSpPr txBox="1"/>
          <p:nvPr>
            <p:ph idx="1" type="subTitle"/>
          </p:nvPr>
        </p:nvSpPr>
        <p:spPr>
          <a:xfrm>
            <a:off x="193813" y="6312267"/>
            <a:ext cx="2764500" cy="1027200"/>
          </a:xfrm>
          <a:prstGeom prst="rect">
            <a:avLst/>
          </a:prstGeom>
          <a:solidFill>
            <a:schemeClr val="dk2"/>
          </a:solidFill>
        </p:spPr>
        <p:txBody>
          <a:bodyPr anchorCtr="0" anchor="ctr" bIns="91425" lIns="91425" spcFirstLastPara="1" rIns="91425" wrap="square" tIns="91425">
            <a:normAutofit/>
          </a:bodyPr>
          <a:lstStyle>
            <a:lvl1pPr lv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9pPr>
          </a:lstStyle>
          <a:p/>
        </p:txBody>
      </p:sp>
      <p:sp>
        <p:nvSpPr>
          <p:cNvPr id="14" name="Google Shape;14;p2"/>
          <p:cNvSpPr txBox="1"/>
          <p:nvPr>
            <p:ph idx="12" type="sldNum"/>
          </p:nvPr>
        </p:nvSpPr>
        <p:spPr>
          <a:xfrm>
            <a:off x="4784376" y="8335572"/>
            <a:ext cx="309000" cy="699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175487" y="1777644"/>
            <a:ext cx="4797000" cy="3815400"/>
          </a:xfrm>
          <a:prstGeom prst="rect">
            <a:avLst/>
          </a:prstGeom>
        </p:spPr>
        <p:txBody>
          <a:bodyPr anchorCtr="0" anchor="b" bIns="91425" lIns="91425" spcFirstLastPara="1" rIns="91425" wrap="square" tIns="91425">
            <a:norm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p:nvPr>
            <p:ph idx="1" type="body"/>
          </p:nvPr>
        </p:nvSpPr>
        <p:spPr>
          <a:xfrm>
            <a:off x="175487" y="5739422"/>
            <a:ext cx="4797000" cy="23124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highlight>
                  <a:schemeClr val="dk1"/>
                </a:highlight>
              </a:defRPr>
            </a:lvl1pPr>
            <a:lvl2pPr indent="-317500" lvl="1" marL="914400" algn="ctr">
              <a:spcBef>
                <a:spcPts val="0"/>
              </a:spcBef>
              <a:spcAft>
                <a:spcPts val="0"/>
              </a:spcAft>
              <a:buSzPts val="1400"/>
              <a:buChar char="○"/>
              <a:defRPr>
                <a:highlight>
                  <a:schemeClr val="dk1"/>
                </a:highlight>
              </a:defRPr>
            </a:lvl2pPr>
            <a:lvl3pPr indent="-317500" lvl="2" marL="1371600" algn="ctr">
              <a:spcBef>
                <a:spcPts val="0"/>
              </a:spcBef>
              <a:spcAft>
                <a:spcPts val="0"/>
              </a:spcAft>
              <a:buSzPts val="1400"/>
              <a:buChar char="■"/>
              <a:defRPr>
                <a:highlight>
                  <a:schemeClr val="dk1"/>
                </a:highlight>
              </a:defRPr>
            </a:lvl3pPr>
            <a:lvl4pPr indent="-317500" lvl="3" marL="1828800" algn="ctr">
              <a:spcBef>
                <a:spcPts val="0"/>
              </a:spcBef>
              <a:spcAft>
                <a:spcPts val="0"/>
              </a:spcAft>
              <a:buSzPts val="1400"/>
              <a:buChar char="●"/>
              <a:defRPr>
                <a:highlight>
                  <a:schemeClr val="dk1"/>
                </a:highlight>
              </a:defRPr>
            </a:lvl4pPr>
            <a:lvl5pPr indent="-317500" lvl="4" marL="2286000" algn="ctr">
              <a:spcBef>
                <a:spcPts val="0"/>
              </a:spcBef>
              <a:spcAft>
                <a:spcPts val="0"/>
              </a:spcAft>
              <a:buSzPts val="1400"/>
              <a:buChar char="○"/>
              <a:defRPr>
                <a:highlight>
                  <a:schemeClr val="dk1"/>
                </a:highlight>
              </a:defRPr>
            </a:lvl5pPr>
            <a:lvl6pPr indent="-317500" lvl="5" marL="2743200" algn="ctr">
              <a:spcBef>
                <a:spcPts val="0"/>
              </a:spcBef>
              <a:spcAft>
                <a:spcPts val="0"/>
              </a:spcAft>
              <a:buSzPts val="1400"/>
              <a:buChar char="■"/>
              <a:defRPr>
                <a:highlight>
                  <a:schemeClr val="dk1"/>
                </a:highlight>
              </a:defRPr>
            </a:lvl6pPr>
            <a:lvl7pPr indent="-317500" lvl="6" marL="3200400" algn="ctr">
              <a:spcBef>
                <a:spcPts val="0"/>
              </a:spcBef>
              <a:spcAft>
                <a:spcPts val="0"/>
              </a:spcAft>
              <a:buSzPts val="1400"/>
              <a:buChar char="●"/>
              <a:defRPr>
                <a:highlight>
                  <a:schemeClr val="dk1"/>
                </a:highlight>
              </a:defRPr>
            </a:lvl7pPr>
            <a:lvl8pPr indent="-317500" lvl="7" marL="3657600" algn="ctr">
              <a:spcBef>
                <a:spcPts val="0"/>
              </a:spcBef>
              <a:spcAft>
                <a:spcPts val="0"/>
              </a:spcAft>
              <a:buSzPts val="1400"/>
              <a:buChar char="○"/>
              <a:defRPr>
                <a:highlight>
                  <a:schemeClr val="dk1"/>
                </a:highlight>
              </a:defRPr>
            </a:lvl8pPr>
            <a:lvl9pPr indent="-317500" lvl="8" marL="4114800" algn="ctr">
              <a:spcBef>
                <a:spcPts val="0"/>
              </a:spcBef>
              <a:spcAft>
                <a:spcPts val="0"/>
              </a:spcAft>
              <a:buSzPts val="1400"/>
              <a:buChar char="■"/>
              <a:defRPr>
                <a:highlight>
                  <a:schemeClr val="dk1"/>
                </a:highlight>
              </a:defRPr>
            </a:lvl9pPr>
          </a:lstStyle>
          <a:p/>
        </p:txBody>
      </p:sp>
      <p:sp>
        <p:nvSpPr>
          <p:cNvPr id="51" name="Google Shape;51;p11"/>
          <p:cNvSpPr txBox="1"/>
          <p:nvPr>
            <p:ph idx="12" type="sldNum"/>
          </p:nvPr>
        </p:nvSpPr>
        <p:spPr>
          <a:xfrm>
            <a:off x="4784376" y="8335572"/>
            <a:ext cx="309000" cy="699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4784376" y="8335572"/>
            <a:ext cx="309000" cy="699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
    <p:spTree>
      <p:nvGrpSpPr>
        <p:cNvPr id="54" name="Shape 54"/>
        <p:cNvGrpSpPr/>
        <p:nvPr/>
      </p:nvGrpSpPr>
      <p:grpSpPr>
        <a:xfrm>
          <a:off x="0" y="0"/>
          <a:ext cx="0" cy="0"/>
          <a:chOff x="0" y="0"/>
          <a:chExt cx="0" cy="0"/>
        </a:xfrm>
      </p:grpSpPr>
      <p:sp>
        <p:nvSpPr>
          <p:cNvPr id="55" name="Google Shape;55;p13"/>
          <p:cNvSpPr txBox="1"/>
          <p:nvPr>
            <p:ph type="ctrTitle"/>
          </p:nvPr>
        </p:nvSpPr>
        <p:spPr>
          <a:xfrm>
            <a:off x="2339506" y="3496711"/>
            <a:ext cx="2406900" cy="1027200"/>
          </a:xfrm>
          <a:prstGeom prst="rect">
            <a:avLst/>
          </a:prstGeom>
        </p:spPr>
        <p:txBody>
          <a:bodyPr anchorCtr="0" anchor="ctr" bIns="91425" lIns="91425" spcFirstLastPara="1" rIns="91425" wrap="square" tIns="91425">
            <a:normAutofit/>
          </a:bodyPr>
          <a:lstStyle>
            <a:lvl1pPr lvl="0" rtl="0">
              <a:spcBef>
                <a:spcPts val="0"/>
              </a:spcBef>
              <a:spcAft>
                <a:spcPts val="0"/>
              </a:spcAft>
              <a:buSzPts val="3600"/>
              <a:buFont typeface="Barlow Condensed"/>
              <a:buNone/>
              <a:defRPr sz="3600">
                <a:latin typeface="Barlow Condensed"/>
                <a:ea typeface="Barlow Condensed"/>
                <a:cs typeface="Barlow Condensed"/>
                <a:sym typeface="Barlow Condensed"/>
              </a:defRPr>
            </a:lvl1pPr>
            <a:lvl2pPr lvl="1" rtl="0">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rtl="0">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rtl="0">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rtl="0">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rtl="0">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rtl="0">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rtl="0">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rtl="0">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p:txBody>
      </p:sp>
      <p:sp>
        <p:nvSpPr>
          <p:cNvPr id="56" name="Google Shape;56;p13"/>
          <p:cNvSpPr txBox="1"/>
          <p:nvPr>
            <p:ph hasCustomPrompt="1" idx="2" type="title"/>
          </p:nvPr>
        </p:nvSpPr>
        <p:spPr>
          <a:xfrm>
            <a:off x="1306007" y="3496689"/>
            <a:ext cx="822300" cy="1027200"/>
          </a:xfrm>
          <a:prstGeom prst="rect">
            <a:avLst/>
          </a:prstGeom>
          <a:noFill/>
        </p:spPr>
        <p:txBody>
          <a:bodyPr anchorCtr="0" anchor="ctr" bIns="91425" lIns="91425" spcFirstLastPara="1" rIns="91425" wrap="square" tIns="91425">
            <a:normAutofit/>
          </a:bodyPr>
          <a:lstStyle>
            <a:lvl1pPr lvl="0" rtl="0" algn="r">
              <a:spcBef>
                <a:spcPts val="0"/>
              </a:spcBef>
              <a:spcAft>
                <a:spcPts val="0"/>
              </a:spcAft>
              <a:buSzPts val="3600"/>
              <a:buNone/>
              <a:defRPr sz="3600"/>
            </a:lvl1pPr>
            <a:lvl2pPr lvl="1"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57" name="Google Shape;57;p13"/>
          <p:cNvSpPr txBox="1"/>
          <p:nvPr>
            <p:ph idx="3" type="ctrTitle"/>
          </p:nvPr>
        </p:nvSpPr>
        <p:spPr>
          <a:xfrm>
            <a:off x="2339506" y="4679378"/>
            <a:ext cx="2406900" cy="1027200"/>
          </a:xfrm>
          <a:prstGeom prst="rect">
            <a:avLst/>
          </a:prstGeom>
        </p:spPr>
        <p:txBody>
          <a:bodyPr anchorCtr="0" anchor="ctr" bIns="91425" lIns="91425" spcFirstLastPara="1" rIns="91425" wrap="square" tIns="91425">
            <a:normAutofit/>
          </a:bodyPr>
          <a:lstStyle>
            <a:lvl1pPr lvl="0" rtl="0">
              <a:spcBef>
                <a:spcPts val="0"/>
              </a:spcBef>
              <a:spcAft>
                <a:spcPts val="0"/>
              </a:spcAft>
              <a:buSzPts val="3600"/>
              <a:buFont typeface="Barlow Condensed"/>
              <a:buNone/>
              <a:defRPr sz="3600">
                <a:latin typeface="Barlow Condensed"/>
                <a:ea typeface="Barlow Condensed"/>
                <a:cs typeface="Barlow Condensed"/>
                <a:sym typeface="Barlow Condensed"/>
              </a:defRPr>
            </a:lvl1pPr>
            <a:lvl2pPr lvl="1" rtl="0">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rtl="0">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rtl="0">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rtl="0">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rtl="0">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rtl="0">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rtl="0">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rtl="0">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p:txBody>
      </p:sp>
      <p:sp>
        <p:nvSpPr>
          <p:cNvPr id="58" name="Google Shape;58;p13"/>
          <p:cNvSpPr txBox="1"/>
          <p:nvPr>
            <p:ph hasCustomPrompt="1" idx="4" type="title"/>
          </p:nvPr>
        </p:nvSpPr>
        <p:spPr>
          <a:xfrm>
            <a:off x="1306007" y="4679356"/>
            <a:ext cx="822300" cy="1027200"/>
          </a:xfrm>
          <a:prstGeom prst="rect">
            <a:avLst/>
          </a:prstGeom>
          <a:noFill/>
        </p:spPr>
        <p:txBody>
          <a:bodyPr anchorCtr="0" anchor="ctr" bIns="91425" lIns="91425" spcFirstLastPara="1" rIns="91425" wrap="square" tIns="91425">
            <a:normAutofit/>
          </a:bodyPr>
          <a:lstStyle>
            <a:lvl1pPr lvl="0" rtl="0" algn="r">
              <a:spcBef>
                <a:spcPts val="0"/>
              </a:spcBef>
              <a:spcAft>
                <a:spcPts val="0"/>
              </a:spcAft>
              <a:buSzPts val="3600"/>
              <a:buNone/>
              <a:defRPr sz="3600"/>
            </a:lvl1pPr>
            <a:lvl2pPr lvl="1"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59" name="Google Shape;59;p13"/>
          <p:cNvSpPr txBox="1"/>
          <p:nvPr>
            <p:ph idx="5" type="ctrTitle"/>
          </p:nvPr>
        </p:nvSpPr>
        <p:spPr>
          <a:xfrm>
            <a:off x="2339506" y="5862044"/>
            <a:ext cx="2406900" cy="1027200"/>
          </a:xfrm>
          <a:prstGeom prst="rect">
            <a:avLst/>
          </a:prstGeom>
        </p:spPr>
        <p:txBody>
          <a:bodyPr anchorCtr="0" anchor="ctr" bIns="91425" lIns="91425" spcFirstLastPara="1" rIns="91425" wrap="square" tIns="91425">
            <a:normAutofit/>
          </a:bodyPr>
          <a:lstStyle>
            <a:lvl1pPr lvl="0" rtl="0">
              <a:spcBef>
                <a:spcPts val="0"/>
              </a:spcBef>
              <a:spcAft>
                <a:spcPts val="0"/>
              </a:spcAft>
              <a:buSzPts val="3600"/>
              <a:buFont typeface="Barlow Condensed"/>
              <a:buNone/>
              <a:defRPr sz="3600">
                <a:latin typeface="Barlow Condensed"/>
                <a:ea typeface="Barlow Condensed"/>
                <a:cs typeface="Barlow Condensed"/>
                <a:sym typeface="Barlow Condensed"/>
              </a:defRPr>
            </a:lvl1pPr>
            <a:lvl2pPr lvl="1" rtl="0">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rtl="0">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rtl="0">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rtl="0">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rtl="0">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rtl="0">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rtl="0">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rtl="0">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p:txBody>
      </p:sp>
      <p:sp>
        <p:nvSpPr>
          <p:cNvPr id="60" name="Google Shape;60;p13"/>
          <p:cNvSpPr txBox="1"/>
          <p:nvPr>
            <p:ph hasCustomPrompt="1" idx="6" type="title"/>
          </p:nvPr>
        </p:nvSpPr>
        <p:spPr>
          <a:xfrm>
            <a:off x="1306007" y="5862022"/>
            <a:ext cx="822300" cy="1027200"/>
          </a:xfrm>
          <a:prstGeom prst="rect">
            <a:avLst/>
          </a:prstGeom>
          <a:noFill/>
        </p:spPr>
        <p:txBody>
          <a:bodyPr anchorCtr="0" anchor="ctr" bIns="91425" lIns="91425" spcFirstLastPara="1" rIns="91425" wrap="square" tIns="91425">
            <a:normAutofit/>
          </a:bodyPr>
          <a:lstStyle>
            <a:lvl1pPr lvl="0" rtl="0" algn="r">
              <a:spcBef>
                <a:spcPts val="0"/>
              </a:spcBef>
              <a:spcAft>
                <a:spcPts val="0"/>
              </a:spcAft>
              <a:buSzPts val="3600"/>
              <a:buNone/>
              <a:defRPr sz="3600"/>
            </a:lvl1pPr>
            <a:lvl2pPr lvl="1"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61" name="Google Shape;61;p13"/>
          <p:cNvSpPr txBox="1"/>
          <p:nvPr>
            <p:ph idx="7" type="ctrTitle"/>
          </p:nvPr>
        </p:nvSpPr>
        <p:spPr>
          <a:xfrm>
            <a:off x="2339506" y="7044711"/>
            <a:ext cx="2406900" cy="1027200"/>
          </a:xfrm>
          <a:prstGeom prst="rect">
            <a:avLst/>
          </a:prstGeom>
        </p:spPr>
        <p:txBody>
          <a:bodyPr anchorCtr="0" anchor="ctr" bIns="91425" lIns="91425" spcFirstLastPara="1" rIns="91425" wrap="square" tIns="91425">
            <a:normAutofit/>
          </a:bodyPr>
          <a:lstStyle>
            <a:lvl1pPr lvl="0" rtl="0">
              <a:spcBef>
                <a:spcPts val="0"/>
              </a:spcBef>
              <a:spcAft>
                <a:spcPts val="0"/>
              </a:spcAft>
              <a:buSzPts val="3600"/>
              <a:buFont typeface="Barlow Condensed"/>
              <a:buNone/>
              <a:defRPr sz="3600">
                <a:latin typeface="Barlow Condensed"/>
                <a:ea typeface="Barlow Condensed"/>
                <a:cs typeface="Barlow Condensed"/>
                <a:sym typeface="Barlow Condensed"/>
              </a:defRPr>
            </a:lvl1pPr>
            <a:lvl2pPr lvl="1" rtl="0">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rtl="0">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rtl="0">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rtl="0">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rtl="0">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rtl="0">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rtl="0">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rtl="0">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p:txBody>
      </p:sp>
      <p:sp>
        <p:nvSpPr>
          <p:cNvPr id="62" name="Google Shape;62;p13"/>
          <p:cNvSpPr txBox="1"/>
          <p:nvPr>
            <p:ph hasCustomPrompt="1" idx="8" type="title"/>
          </p:nvPr>
        </p:nvSpPr>
        <p:spPr>
          <a:xfrm>
            <a:off x="1306007" y="7044689"/>
            <a:ext cx="822300" cy="1027200"/>
          </a:xfrm>
          <a:prstGeom prst="rect">
            <a:avLst/>
          </a:prstGeom>
          <a:noFill/>
        </p:spPr>
        <p:txBody>
          <a:bodyPr anchorCtr="0" anchor="ctr" bIns="91425" lIns="91425" spcFirstLastPara="1" rIns="91425" wrap="square" tIns="91425">
            <a:normAutofit/>
          </a:bodyPr>
          <a:lstStyle>
            <a:lvl1pPr lvl="0" rtl="0" algn="r">
              <a:spcBef>
                <a:spcPts val="0"/>
              </a:spcBef>
              <a:spcAft>
                <a:spcPts val="0"/>
              </a:spcAft>
              <a:buSzPts val="3600"/>
              <a:buNone/>
              <a:defRPr sz="3600"/>
            </a:lvl1pPr>
            <a:lvl2pPr lvl="1"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63" name="Google Shape;63;p13"/>
          <p:cNvSpPr txBox="1"/>
          <p:nvPr>
            <p:ph idx="9" type="ctrTitle"/>
          </p:nvPr>
        </p:nvSpPr>
        <p:spPr>
          <a:xfrm>
            <a:off x="2339506" y="2106311"/>
            <a:ext cx="2189400" cy="10272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accent4"/>
              </a:buClr>
              <a:buSzPts val="3600"/>
              <a:buFont typeface="Barlow Condensed"/>
              <a:buNone/>
              <a:defRPr sz="3600">
                <a:solidFill>
                  <a:schemeClr val="accent4"/>
                </a:solidFill>
              </a:defRPr>
            </a:lvl1pPr>
            <a:lvl2pPr lvl="1" rtl="0" algn="r">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rtl="0" algn="r">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rtl="0" algn="r">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rtl="0" algn="r">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rtl="0" algn="r">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rtl="0" algn="r">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rtl="0" algn="r">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rtl="0" algn="r">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p:txBody>
      </p:sp>
      <p:grpSp>
        <p:nvGrpSpPr>
          <p:cNvPr id="64" name="Google Shape;64;p13"/>
          <p:cNvGrpSpPr/>
          <p:nvPr/>
        </p:nvGrpSpPr>
        <p:grpSpPr>
          <a:xfrm rot="-5400000">
            <a:off x="-573834" y="7587839"/>
            <a:ext cx="2150962" cy="1003304"/>
            <a:chOff x="700771" y="-227337"/>
            <a:chExt cx="1458774" cy="2138784"/>
          </a:xfrm>
        </p:grpSpPr>
        <p:sp>
          <p:nvSpPr>
            <p:cNvPr id="65" name="Google Shape;65;p13"/>
            <p:cNvSpPr/>
            <p:nvPr/>
          </p:nvSpPr>
          <p:spPr>
            <a:xfrm rot="10800000">
              <a:off x="702529" y="614063"/>
              <a:ext cx="363828" cy="420700"/>
            </a:xfrm>
            <a:custGeom>
              <a:rect b="b" l="l" r="r" t="t"/>
              <a:pathLst>
                <a:path extrusionOk="0" h="31823" w="27521">
                  <a:moveTo>
                    <a:pt x="27521" y="0"/>
                  </a:moveTo>
                  <a:lnTo>
                    <a:pt x="1" y="15978"/>
                  </a:lnTo>
                  <a:lnTo>
                    <a:pt x="27521" y="31823"/>
                  </a:lnTo>
                  <a:lnTo>
                    <a:pt x="27521" y="0"/>
                  </a:ln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3"/>
            <p:cNvSpPr/>
            <p:nvPr/>
          </p:nvSpPr>
          <p:spPr>
            <a:xfrm rot="10800000">
              <a:off x="702529" y="823521"/>
              <a:ext cx="363828" cy="422485"/>
            </a:xfrm>
            <a:custGeom>
              <a:rect b="b" l="l" r="r" t="t"/>
              <a:pathLst>
                <a:path extrusionOk="0" h="31958" w="27521">
                  <a:moveTo>
                    <a:pt x="1" y="1"/>
                  </a:moveTo>
                  <a:lnTo>
                    <a:pt x="1" y="31957"/>
                  </a:lnTo>
                  <a:lnTo>
                    <a:pt x="27521" y="15979"/>
                  </a:lnTo>
                  <a:lnTo>
                    <a:pt x="1" y="1"/>
                  </a:lnTo>
                  <a:close/>
                </a:path>
              </a:pathLst>
            </a:custGeom>
            <a:solidFill>
              <a:schemeClr val="accent4"/>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3"/>
            <p:cNvSpPr/>
            <p:nvPr/>
          </p:nvSpPr>
          <p:spPr>
            <a:xfrm rot="10800000">
              <a:off x="702529" y="1455450"/>
              <a:ext cx="363828" cy="420713"/>
            </a:xfrm>
            <a:custGeom>
              <a:rect b="b" l="l" r="r" t="t"/>
              <a:pathLst>
                <a:path extrusionOk="0" h="31824" w="27521">
                  <a:moveTo>
                    <a:pt x="27521" y="1"/>
                  </a:moveTo>
                  <a:lnTo>
                    <a:pt x="1" y="15845"/>
                  </a:lnTo>
                  <a:lnTo>
                    <a:pt x="27521" y="31823"/>
                  </a:lnTo>
                  <a:lnTo>
                    <a:pt x="27521" y="1"/>
                  </a:ln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3"/>
            <p:cNvSpPr/>
            <p:nvPr/>
          </p:nvSpPr>
          <p:spPr>
            <a:xfrm rot="10800000">
              <a:off x="700771" y="1034750"/>
              <a:ext cx="367344" cy="630184"/>
            </a:xfrm>
            <a:custGeom>
              <a:rect b="b" l="l" r="r" t="t"/>
              <a:pathLst>
                <a:path extrusionOk="0" h="47669" w="27787">
                  <a:moveTo>
                    <a:pt x="1" y="1"/>
                  </a:moveTo>
                  <a:lnTo>
                    <a:pt x="134" y="31823"/>
                  </a:lnTo>
                  <a:lnTo>
                    <a:pt x="27787" y="47668"/>
                  </a:lnTo>
                  <a:lnTo>
                    <a:pt x="27654" y="15845"/>
                  </a:lnTo>
                  <a:lnTo>
                    <a:pt x="1" y="1"/>
                  </a:lnTo>
                  <a:close/>
                </a:path>
              </a:pathLst>
            </a:custGeom>
            <a:solidFill>
              <a:schemeClr val="dk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3"/>
            <p:cNvSpPr/>
            <p:nvPr/>
          </p:nvSpPr>
          <p:spPr>
            <a:xfrm rot="10800000">
              <a:off x="702529" y="402834"/>
              <a:ext cx="363828" cy="420700"/>
            </a:xfrm>
            <a:custGeom>
              <a:rect b="b" l="l" r="r" t="t"/>
              <a:pathLst>
                <a:path extrusionOk="0" h="31823" w="27521">
                  <a:moveTo>
                    <a:pt x="1" y="0"/>
                  </a:moveTo>
                  <a:lnTo>
                    <a:pt x="1" y="31823"/>
                  </a:lnTo>
                  <a:lnTo>
                    <a:pt x="27521" y="15845"/>
                  </a:lnTo>
                  <a:lnTo>
                    <a:pt x="1" y="0"/>
                  </a:lnTo>
                  <a:close/>
                </a:path>
              </a:pathLst>
            </a:custGeom>
            <a:solidFill>
              <a:schemeClr val="accent4"/>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3"/>
            <p:cNvSpPr/>
            <p:nvPr/>
          </p:nvSpPr>
          <p:spPr>
            <a:xfrm rot="10800000">
              <a:off x="1066343" y="823521"/>
              <a:ext cx="365586" cy="422485"/>
            </a:xfrm>
            <a:custGeom>
              <a:rect b="b" l="l" r="r" t="t"/>
              <a:pathLst>
                <a:path extrusionOk="0" h="31958" w="27654">
                  <a:moveTo>
                    <a:pt x="27654" y="1"/>
                  </a:moveTo>
                  <a:lnTo>
                    <a:pt x="1" y="15979"/>
                  </a:lnTo>
                  <a:lnTo>
                    <a:pt x="27654" y="31957"/>
                  </a:lnTo>
                  <a:lnTo>
                    <a:pt x="27654" y="1"/>
                  </a:lnTo>
                  <a:close/>
                </a:path>
              </a:pathLst>
            </a:custGeom>
            <a:solidFill>
              <a:schemeClr val="accent4"/>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3"/>
            <p:cNvSpPr/>
            <p:nvPr/>
          </p:nvSpPr>
          <p:spPr>
            <a:xfrm rot="10800000">
              <a:off x="1066343" y="614063"/>
              <a:ext cx="365586" cy="420700"/>
            </a:xfrm>
            <a:custGeom>
              <a:rect b="b" l="l" r="r" t="t"/>
              <a:pathLst>
                <a:path extrusionOk="0" h="31823" w="27654">
                  <a:moveTo>
                    <a:pt x="1" y="0"/>
                  </a:moveTo>
                  <a:lnTo>
                    <a:pt x="1" y="31823"/>
                  </a:lnTo>
                  <a:lnTo>
                    <a:pt x="27654" y="15978"/>
                  </a:lnTo>
                  <a:lnTo>
                    <a:pt x="1" y="0"/>
                  </a:lnTo>
                  <a:close/>
                </a:path>
              </a:pathLst>
            </a:custGeom>
            <a:solidFill>
              <a:srgbClr val="E3651D"/>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3"/>
            <p:cNvSpPr/>
            <p:nvPr/>
          </p:nvSpPr>
          <p:spPr>
            <a:xfrm rot="10800000">
              <a:off x="702529" y="823521"/>
              <a:ext cx="363828" cy="422485"/>
            </a:xfrm>
            <a:custGeom>
              <a:rect b="b" l="l" r="r" t="t"/>
              <a:pathLst>
                <a:path extrusionOk="0" h="31958" w="27521">
                  <a:moveTo>
                    <a:pt x="1" y="1"/>
                  </a:moveTo>
                  <a:lnTo>
                    <a:pt x="1" y="31957"/>
                  </a:lnTo>
                  <a:lnTo>
                    <a:pt x="27521" y="15979"/>
                  </a:lnTo>
                  <a:lnTo>
                    <a:pt x="1" y="1"/>
                  </a:lnTo>
                  <a:close/>
                </a:path>
              </a:pathLst>
            </a:custGeom>
            <a:solidFill>
              <a:schemeClr val="accent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3"/>
            <p:cNvSpPr/>
            <p:nvPr/>
          </p:nvSpPr>
          <p:spPr>
            <a:xfrm rot="10800000">
              <a:off x="1431916" y="1455450"/>
              <a:ext cx="363814" cy="420713"/>
            </a:xfrm>
            <a:custGeom>
              <a:rect b="b" l="l" r="r" t="t"/>
              <a:pathLst>
                <a:path extrusionOk="0" h="31824" w="27520">
                  <a:moveTo>
                    <a:pt x="27520" y="1"/>
                  </a:moveTo>
                  <a:lnTo>
                    <a:pt x="0" y="15845"/>
                  </a:lnTo>
                  <a:lnTo>
                    <a:pt x="27520" y="31823"/>
                  </a:lnTo>
                  <a:lnTo>
                    <a:pt x="27520" y="1"/>
                  </a:lnTo>
                  <a:close/>
                </a:path>
              </a:pathLst>
            </a:custGeom>
            <a:solidFill>
              <a:schemeClr val="accent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3"/>
            <p:cNvSpPr/>
            <p:nvPr/>
          </p:nvSpPr>
          <p:spPr>
            <a:xfrm rot="10800000">
              <a:off x="1680188" y="1146763"/>
              <a:ext cx="170670" cy="196687"/>
            </a:xfrm>
            <a:custGeom>
              <a:rect b="b" l="l" r="r" t="t"/>
              <a:pathLst>
                <a:path extrusionOk="0" h="14878" w="12910">
                  <a:moveTo>
                    <a:pt x="1" y="0"/>
                  </a:moveTo>
                  <a:lnTo>
                    <a:pt x="1" y="14877"/>
                  </a:lnTo>
                  <a:lnTo>
                    <a:pt x="12910" y="7505"/>
                  </a:lnTo>
                  <a:lnTo>
                    <a:pt x="134" y="0"/>
                  </a:lnTo>
                  <a:close/>
                </a:path>
              </a:pathLst>
            </a:custGeom>
            <a:solidFill>
              <a:schemeClr val="accent5"/>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3"/>
            <p:cNvSpPr/>
            <p:nvPr/>
          </p:nvSpPr>
          <p:spPr>
            <a:xfrm rot="10800000">
              <a:off x="1683717" y="1776934"/>
              <a:ext cx="115543" cy="134514"/>
            </a:xfrm>
            <a:custGeom>
              <a:rect b="b" l="l" r="r" t="t"/>
              <a:pathLst>
                <a:path extrusionOk="0" h="10175" w="8740">
                  <a:moveTo>
                    <a:pt x="0" y="1"/>
                  </a:moveTo>
                  <a:lnTo>
                    <a:pt x="0" y="10175"/>
                  </a:lnTo>
                  <a:lnTo>
                    <a:pt x="8740" y="5005"/>
                  </a:lnTo>
                  <a:lnTo>
                    <a:pt x="0" y="1"/>
                  </a:lnTo>
                  <a:close/>
                </a:path>
              </a:pathLst>
            </a:custGeom>
            <a:solidFill>
              <a:schemeClr val="accent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3"/>
            <p:cNvSpPr/>
            <p:nvPr/>
          </p:nvSpPr>
          <p:spPr>
            <a:xfrm rot="10800000">
              <a:off x="1066343" y="1034750"/>
              <a:ext cx="365586" cy="630184"/>
            </a:xfrm>
            <a:custGeom>
              <a:rect b="b" l="l" r="r" t="t"/>
              <a:pathLst>
                <a:path extrusionOk="0" h="47669" w="27654">
                  <a:moveTo>
                    <a:pt x="27654" y="1"/>
                  </a:moveTo>
                  <a:lnTo>
                    <a:pt x="1" y="15845"/>
                  </a:lnTo>
                  <a:lnTo>
                    <a:pt x="1" y="47668"/>
                  </a:lnTo>
                  <a:lnTo>
                    <a:pt x="27521" y="31823"/>
                  </a:lnTo>
                  <a:lnTo>
                    <a:pt x="27654" y="31690"/>
                  </a:lnTo>
                  <a:lnTo>
                    <a:pt x="27654" y="1"/>
                  </a:lnTo>
                  <a:close/>
                </a:path>
              </a:pathLst>
            </a:custGeom>
            <a:solidFill>
              <a:schemeClr val="accent5"/>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3"/>
            <p:cNvSpPr/>
            <p:nvPr/>
          </p:nvSpPr>
          <p:spPr>
            <a:xfrm rot="10800000">
              <a:off x="1066343" y="1455450"/>
              <a:ext cx="365586" cy="420713"/>
            </a:xfrm>
            <a:custGeom>
              <a:rect b="b" l="l" r="r" t="t"/>
              <a:pathLst>
                <a:path extrusionOk="0" h="31824" w="27654">
                  <a:moveTo>
                    <a:pt x="1" y="1"/>
                  </a:moveTo>
                  <a:lnTo>
                    <a:pt x="1" y="31823"/>
                  </a:lnTo>
                  <a:lnTo>
                    <a:pt x="27654" y="15979"/>
                  </a:lnTo>
                  <a:lnTo>
                    <a:pt x="27654" y="15845"/>
                  </a:lnTo>
                  <a:lnTo>
                    <a:pt x="1" y="1"/>
                  </a:lnTo>
                  <a:close/>
                </a:path>
              </a:pathLst>
            </a:custGeom>
            <a:solidFill>
              <a:schemeClr val="accent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3"/>
            <p:cNvSpPr/>
            <p:nvPr/>
          </p:nvSpPr>
          <p:spPr>
            <a:xfrm rot="10800000">
              <a:off x="1431916" y="193363"/>
              <a:ext cx="363814" cy="420713"/>
            </a:xfrm>
            <a:custGeom>
              <a:rect b="b" l="l" r="r" t="t"/>
              <a:pathLst>
                <a:path extrusionOk="0" h="31824" w="27520">
                  <a:moveTo>
                    <a:pt x="27520" y="1"/>
                  </a:moveTo>
                  <a:lnTo>
                    <a:pt x="0" y="15979"/>
                  </a:lnTo>
                  <a:lnTo>
                    <a:pt x="27520" y="31824"/>
                  </a:lnTo>
                  <a:lnTo>
                    <a:pt x="27520" y="1"/>
                  </a:lnTo>
                  <a:close/>
                </a:path>
              </a:pathLst>
            </a:custGeom>
            <a:solidFill>
              <a:schemeClr val="accent5"/>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3"/>
            <p:cNvSpPr/>
            <p:nvPr/>
          </p:nvSpPr>
          <p:spPr>
            <a:xfrm rot="10800000">
              <a:off x="1795717" y="-227337"/>
              <a:ext cx="363828" cy="420713"/>
            </a:xfrm>
            <a:custGeom>
              <a:rect b="b" l="l" r="r" t="t"/>
              <a:pathLst>
                <a:path extrusionOk="0" h="31824" w="27521">
                  <a:moveTo>
                    <a:pt x="1" y="1"/>
                  </a:moveTo>
                  <a:lnTo>
                    <a:pt x="1" y="31823"/>
                  </a:lnTo>
                  <a:lnTo>
                    <a:pt x="27520" y="15979"/>
                  </a:lnTo>
                  <a:lnTo>
                    <a:pt x="1" y="1"/>
                  </a:lnTo>
                  <a:close/>
                </a:path>
              </a:pathLst>
            </a:custGeom>
            <a:solidFill>
              <a:schemeClr val="accent4"/>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3"/>
            <p:cNvSpPr/>
            <p:nvPr/>
          </p:nvSpPr>
          <p:spPr>
            <a:xfrm rot="10800000">
              <a:off x="1066343" y="-227337"/>
              <a:ext cx="365586" cy="841413"/>
            </a:xfrm>
            <a:custGeom>
              <a:rect b="b" l="l" r="r" t="t"/>
              <a:pathLst>
                <a:path extrusionOk="0" h="63647" w="27654">
                  <a:moveTo>
                    <a:pt x="1" y="1"/>
                  </a:moveTo>
                  <a:lnTo>
                    <a:pt x="1" y="31824"/>
                  </a:lnTo>
                  <a:lnTo>
                    <a:pt x="1" y="63646"/>
                  </a:lnTo>
                  <a:lnTo>
                    <a:pt x="27521" y="47802"/>
                  </a:lnTo>
                  <a:lnTo>
                    <a:pt x="27654" y="47802"/>
                  </a:lnTo>
                  <a:lnTo>
                    <a:pt x="27654" y="15979"/>
                  </a:lnTo>
                  <a:lnTo>
                    <a:pt x="1" y="1"/>
                  </a:lnTo>
                  <a:close/>
                </a:path>
              </a:pathLst>
            </a:custGeom>
            <a:solidFill>
              <a:schemeClr val="accent4"/>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3"/>
            <p:cNvSpPr/>
            <p:nvPr/>
          </p:nvSpPr>
          <p:spPr>
            <a:xfrm rot="10800000">
              <a:off x="1066343" y="402834"/>
              <a:ext cx="365586" cy="420700"/>
            </a:xfrm>
            <a:custGeom>
              <a:rect b="b" l="l" r="r" t="t"/>
              <a:pathLst>
                <a:path extrusionOk="0" h="31823" w="27654">
                  <a:moveTo>
                    <a:pt x="27654" y="0"/>
                  </a:moveTo>
                  <a:lnTo>
                    <a:pt x="1" y="15845"/>
                  </a:lnTo>
                  <a:lnTo>
                    <a:pt x="27654" y="31823"/>
                  </a:lnTo>
                  <a:lnTo>
                    <a:pt x="27654" y="0"/>
                  </a:lnTo>
                  <a:close/>
                </a:path>
              </a:pathLst>
            </a:custGeom>
            <a:solidFill>
              <a:schemeClr val="accent5"/>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3"/>
            <p:cNvSpPr/>
            <p:nvPr/>
          </p:nvSpPr>
          <p:spPr>
            <a:xfrm rot="10800000">
              <a:off x="702529" y="-17866"/>
              <a:ext cx="365586" cy="841400"/>
            </a:xfrm>
            <a:custGeom>
              <a:rect b="b" l="l" r="r" t="t"/>
              <a:pathLst>
                <a:path extrusionOk="0" h="63646" w="27654">
                  <a:moveTo>
                    <a:pt x="134" y="0"/>
                  </a:moveTo>
                  <a:lnTo>
                    <a:pt x="1" y="31823"/>
                  </a:lnTo>
                  <a:lnTo>
                    <a:pt x="134" y="31823"/>
                  </a:lnTo>
                  <a:lnTo>
                    <a:pt x="134" y="63646"/>
                  </a:lnTo>
                  <a:lnTo>
                    <a:pt x="27654" y="47668"/>
                  </a:lnTo>
                  <a:lnTo>
                    <a:pt x="27654" y="15845"/>
                  </a:lnTo>
                  <a:lnTo>
                    <a:pt x="134" y="0"/>
                  </a:ln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3"/>
            <p:cNvSpPr/>
            <p:nvPr/>
          </p:nvSpPr>
          <p:spPr>
            <a:xfrm rot="10800000">
              <a:off x="702529" y="614063"/>
              <a:ext cx="729400" cy="631942"/>
            </a:xfrm>
            <a:custGeom>
              <a:rect b="b" l="l" r="r" t="t"/>
              <a:pathLst>
                <a:path extrusionOk="0" h="47802" w="55174">
                  <a:moveTo>
                    <a:pt x="27654" y="1"/>
                  </a:moveTo>
                  <a:lnTo>
                    <a:pt x="1" y="15979"/>
                  </a:lnTo>
                  <a:lnTo>
                    <a:pt x="1" y="47802"/>
                  </a:lnTo>
                  <a:lnTo>
                    <a:pt x="27654" y="31957"/>
                  </a:lnTo>
                  <a:lnTo>
                    <a:pt x="55174" y="15979"/>
                  </a:lnTo>
                  <a:lnTo>
                    <a:pt x="27654" y="1"/>
                  </a:lnTo>
                  <a:close/>
                </a:path>
              </a:pathLst>
            </a:custGeom>
            <a:solidFill>
              <a:schemeClr val="accent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 name="Google Shape;84;p13"/>
          <p:cNvGrpSpPr/>
          <p:nvPr/>
        </p:nvGrpSpPr>
        <p:grpSpPr>
          <a:xfrm rot="5400000">
            <a:off x="3753320" y="111034"/>
            <a:ext cx="1560673" cy="1243820"/>
            <a:chOff x="-26858" y="-227337"/>
            <a:chExt cx="1093215" cy="2757917"/>
          </a:xfrm>
        </p:grpSpPr>
        <p:sp>
          <p:nvSpPr>
            <p:cNvPr id="85" name="Google Shape;85;p13"/>
            <p:cNvSpPr/>
            <p:nvPr/>
          </p:nvSpPr>
          <p:spPr>
            <a:xfrm rot="10800000">
              <a:off x="-26858" y="614063"/>
              <a:ext cx="365586" cy="420700"/>
            </a:xfrm>
            <a:custGeom>
              <a:rect b="b" l="l" r="r" t="t"/>
              <a:pathLst>
                <a:path extrusionOk="0" h="31823" w="27654">
                  <a:moveTo>
                    <a:pt x="27653" y="0"/>
                  </a:moveTo>
                  <a:lnTo>
                    <a:pt x="0" y="15978"/>
                  </a:lnTo>
                  <a:lnTo>
                    <a:pt x="27653" y="31823"/>
                  </a:lnTo>
                  <a:lnTo>
                    <a:pt x="27653" y="0"/>
                  </a:lnTo>
                  <a:close/>
                </a:path>
              </a:pathLst>
            </a:custGeom>
            <a:solidFill>
              <a:schemeClr val="dk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p:nvPr/>
          </p:nvSpPr>
          <p:spPr>
            <a:xfrm rot="10800000">
              <a:off x="-26858" y="823521"/>
              <a:ext cx="365586" cy="422485"/>
            </a:xfrm>
            <a:custGeom>
              <a:rect b="b" l="l" r="r" t="t"/>
              <a:pathLst>
                <a:path extrusionOk="0" h="31958" w="27654">
                  <a:moveTo>
                    <a:pt x="0" y="1"/>
                  </a:moveTo>
                  <a:lnTo>
                    <a:pt x="0" y="31957"/>
                  </a:lnTo>
                  <a:lnTo>
                    <a:pt x="27653" y="15979"/>
                  </a:lnTo>
                  <a:lnTo>
                    <a:pt x="0" y="1"/>
                  </a:ln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3"/>
            <p:cNvSpPr/>
            <p:nvPr/>
          </p:nvSpPr>
          <p:spPr>
            <a:xfrm rot="10800000">
              <a:off x="-26858" y="1455450"/>
              <a:ext cx="365586" cy="420713"/>
            </a:xfrm>
            <a:custGeom>
              <a:rect b="b" l="l" r="r" t="t"/>
              <a:pathLst>
                <a:path extrusionOk="0" h="31824" w="27654">
                  <a:moveTo>
                    <a:pt x="27653" y="1"/>
                  </a:moveTo>
                  <a:lnTo>
                    <a:pt x="0" y="15845"/>
                  </a:lnTo>
                  <a:lnTo>
                    <a:pt x="27653" y="31823"/>
                  </a:lnTo>
                  <a:lnTo>
                    <a:pt x="27653" y="1"/>
                  </a:lnTo>
                  <a:close/>
                </a:path>
              </a:pathLst>
            </a:custGeom>
            <a:solidFill>
              <a:schemeClr val="accent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3"/>
            <p:cNvSpPr/>
            <p:nvPr/>
          </p:nvSpPr>
          <p:spPr>
            <a:xfrm rot="10800000">
              <a:off x="-26858" y="1034750"/>
              <a:ext cx="365586" cy="631942"/>
            </a:xfrm>
            <a:custGeom>
              <a:rect b="b" l="l" r="r" t="t"/>
              <a:pathLst>
                <a:path extrusionOk="0" h="47802" w="27654">
                  <a:moveTo>
                    <a:pt x="0" y="0"/>
                  </a:moveTo>
                  <a:lnTo>
                    <a:pt x="0" y="31823"/>
                  </a:lnTo>
                  <a:lnTo>
                    <a:pt x="134" y="31956"/>
                  </a:lnTo>
                  <a:lnTo>
                    <a:pt x="27653" y="47801"/>
                  </a:lnTo>
                  <a:lnTo>
                    <a:pt x="27653" y="15978"/>
                  </a:lnTo>
                  <a:lnTo>
                    <a:pt x="0" y="0"/>
                  </a:lnTo>
                  <a:close/>
                </a:path>
              </a:pathLst>
            </a:custGeom>
            <a:solidFill>
              <a:schemeClr val="accent4"/>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p:nvPr/>
          </p:nvSpPr>
          <p:spPr>
            <a:xfrm rot="10800000">
              <a:off x="-26858" y="-17866"/>
              <a:ext cx="365586" cy="631942"/>
            </a:xfrm>
            <a:custGeom>
              <a:rect b="b" l="l" r="r" t="t"/>
              <a:pathLst>
                <a:path extrusionOk="0" h="47802" w="27654">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3"/>
            <p:cNvSpPr/>
            <p:nvPr/>
          </p:nvSpPr>
          <p:spPr>
            <a:xfrm rot="10800000">
              <a:off x="-26858" y="-227337"/>
              <a:ext cx="363828" cy="420713"/>
            </a:xfrm>
            <a:custGeom>
              <a:rect b="b" l="l" r="r" t="t"/>
              <a:pathLst>
                <a:path extrusionOk="0" h="31824" w="27521">
                  <a:moveTo>
                    <a:pt x="27520" y="1"/>
                  </a:moveTo>
                  <a:lnTo>
                    <a:pt x="1" y="15979"/>
                  </a:lnTo>
                  <a:lnTo>
                    <a:pt x="27520" y="31823"/>
                  </a:lnTo>
                  <a:lnTo>
                    <a:pt x="27520" y="1"/>
                  </a:lnTo>
                  <a:close/>
                </a:path>
              </a:pathLst>
            </a:custGeom>
            <a:solidFill>
              <a:schemeClr val="accent5"/>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3"/>
            <p:cNvSpPr/>
            <p:nvPr/>
          </p:nvSpPr>
          <p:spPr>
            <a:xfrm rot="10800000">
              <a:off x="-26858" y="402834"/>
              <a:ext cx="365586" cy="420700"/>
            </a:xfrm>
            <a:custGeom>
              <a:rect b="b" l="l" r="r" t="t"/>
              <a:pathLst>
                <a:path extrusionOk="0" h="31823" w="27654">
                  <a:moveTo>
                    <a:pt x="0" y="0"/>
                  </a:moveTo>
                  <a:lnTo>
                    <a:pt x="0" y="31823"/>
                  </a:lnTo>
                  <a:lnTo>
                    <a:pt x="27653" y="15845"/>
                  </a:lnTo>
                  <a:lnTo>
                    <a:pt x="0" y="0"/>
                  </a:lnTo>
                  <a:close/>
                </a:path>
              </a:pathLst>
            </a:custGeom>
            <a:solidFill>
              <a:srgbClr val="00A6A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3"/>
            <p:cNvSpPr/>
            <p:nvPr/>
          </p:nvSpPr>
          <p:spPr>
            <a:xfrm rot="10800000">
              <a:off x="-26858" y="614063"/>
              <a:ext cx="365586" cy="420700"/>
            </a:xfrm>
            <a:custGeom>
              <a:rect b="b" l="l" r="r" t="t"/>
              <a:pathLst>
                <a:path extrusionOk="0" h="31823" w="27654">
                  <a:moveTo>
                    <a:pt x="27653" y="0"/>
                  </a:moveTo>
                  <a:lnTo>
                    <a:pt x="0" y="15978"/>
                  </a:lnTo>
                  <a:lnTo>
                    <a:pt x="27653" y="31823"/>
                  </a:lnTo>
                  <a:lnTo>
                    <a:pt x="27653" y="0"/>
                  </a:lnTo>
                  <a:close/>
                </a:path>
              </a:pathLst>
            </a:custGeom>
            <a:solidFill>
              <a:schemeClr val="dk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3"/>
            <p:cNvSpPr/>
            <p:nvPr/>
          </p:nvSpPr>
          <p:spPr>
            <a:xfrm rot="10800000">
              <a:off x="-26858" y="823521"/>
              <a:ext cx="365586" cy="422485"/>
            </a:xfrm>
            <a:custGeom>
              <a:rect b="b" l="l" r="r" t="t"/>
              <a:pathLst>
                <a:path extrusionOk="0" h="31958" w="27654">
                  <a:moveTo>
                    <a:pt x="0" y="1"/>
                  </a:moveTo>
                  <a:lnTo>
                    <a:pt x="0" y="31957"/>
                  </a:lnTo>
                  <a:lnTo>
                    <a:pt x="27653" y="15979"/>
                  </a:lnTo>
                  <a:lnTo>
                    <a:pt x="0" y="1"/>
                  </a:lnTo>
                  <a:close/>
                </a:path>
              </a:pathLst>
            </a:custGeom>
            <a:solidFill>
              <a:schemeClr val="accent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3"/>
            <p:cNvSpPr/>
            <p:nvPr/>
          </p:nvSpPr>
          <p:spPr>
            <a:xfrm rot="10800000">
              <a:off x="338715" y="823521"/>
              <a:ext cx="363828" cy="422485"/>
            </a:xfrm>
            <a:custGeom>
              <a:rect b="b" l="l" r="r" t="t"/>
              <a:pathLst>
                <a:path extrusionOk="0" h="31958" w="27521">
                  <a:moveTo>
                    <a:pt x="27520" y="1"/>
                  </a:moveTo>
                  <a:lnTo>
                    <a:pt x="1" y="15979"/>
                  </a:lnTo>
                  <a:lnTo>
                    <a:pt x="27520" y="31957"/>
                  </a:lnTo>
                  <a:lnTo>
                    <a:pt x="27520" y="1"/>
                  </a:ln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3"/>
            <p:cNvSpPr/>
            <p:nvPr/>
          </p:nvSpPr>
          <p:spPr>
            <a:xfrm rot="10800000">
              <a:off x="338715" y="614063"/>
              <a:ext cx="363828" cy="420700"/>
            </a:xfrm>
            <a:custGeom>
              <a:rect b="b" l="l" r="r" t="t"/>
              <a:pathLst>
                <a:path extrusionOk="0" h="31823" w="27521">
                  <a:moveTo>
                    <a:pt x="1" y="0"/>
                  </a:moveTo>
                  <a:lnTo>
                    <a:pt x="1" y="31823"/>
                  </a:lnTo>
                  <a:lnTo>
                    <a:pt x="27520" y="15978"/>
                  </a:lnTo>
                  <a:lnTo>
                    <a:pt x="1" y="0"/>
                  </a:ln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3"/>
            <p:cNvSpPr/>
            <p:nvPr/>
          </p:nvSpPr>
          <p:spPr>
            <a:xfrm rot="10800000">
              <a:off x="-26858" y="823521"/>
              <a:ext cx="365586" cy="422485"/>
            </a:xfrm>
            <a:custGeom>
              <a:rect b="b" l="l" r="r" t="t"/>
              <a:pathLst>
                <a:path extrusionOk="0" h="31958" w="27654">
                  <a:moveTo>
                    <a:pt x="0" y="1"/>
                  </a:moveTo>
                  <a:lnTo>
                    <a:pt x="0" y="31957"/>
                  </a:lnTo>
                  <a:lnTo>
                    <a:pt x="27653" y="15979"/>
                  </a:lnTo>
                  <a:lnTo>
                    <a:pt x="0" y="1"/>
                  </a:ln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3"/>
            <p:cNvSpPr/>
            <p:nvPr/>
          </p:nvSpPr>
          <p:spPr>
            <a:xfrm rot="10800000">
              <a:off x="702529" y="614063"/>
              <a:ext cx="363828" cy="420700"/>
            </a:xfrm>
            <a:custGeom>
              <a:rect b="b" l="l" r="r" t="t"/>
              <a:pathLst>
                <a:path extrusionOk="0" h="31823" w="27521">
                  <a:moveTo>
                    <a:pt x="27521" y="0"/>
                  </a:moveTo>
                  <a:lnTo>
                    <a:pt x="1" y="15978"/>
                  </a:lnTo>
                  <a:lnTo>
                    <a:pt x="27521" y="31823"/>
                  </a:lnTo>
                  <a:lnTo>
                    <a:pt x="27521" y="0"/>
                  </a:ln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p:nvPr/>
          </p:nvSpPr>
          <p:spPr>
            <a:xfrm rot="10800000">
              <a:off x="338715" y="1034750"/>
              <a:ext cx="363828" cy="630184"/>
            </a:xfrm>
            <a:custGeom>
              <a:rect b="b" l="l" r="r" t="t"/>
              <a:pathLst>
                <a:path extrusionOk="0" h="47669" w="27521">
                  <a:moveTo>
                    <a:pt x="27520" y="1"/>
                  </a:moveTo>
                  <a:lnTo>
                    <a:pt x="1" y="15845"/>
                  </a:lnTo>
                  <a:lnTo>
                    <a:pt x="1" y="47668"/>
                  </a:lnTo>
                  <a:lnTo>
                    <a:pt x="27520" y="31823"/>
                  </a:lnTo>
                  <a:lnTo>
                    <a:pt x="27520" y="31690"/>
                  </a:lnTo>
                  <a:lnTo>
                    <a:pt x="27520" y="1"/>
                  </a:lnTo>
                  <a:close/>
                </a:path>
              </a:pathLst>
            </a:cu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3"/>
            <p:cNvSpPr/>
            <p:nvPr/>
          </p:nvSpPr>
          <p:spPr>
            <a:xfrm rot="10800000">
              <a:off x="467491" y="2409300"/>
              <a:ext cx="106289" cy="121280"/>
            </a:xfrm>
            <a:custGeom>
              <a:rect b="b" l="l" r="r" t="t"/>
              <a:pathLst>
                <a:path extrusionOk="0" h="9174" w="8040">
                  <a:moveTo>
                    <a:pt x="8040" y="0"/>
                  </a:moveTo>
                  <a:lnTo>
                    <a:pt x="1" y="4604"/>
                  </a:lnTo>
                  <a:lnTo>
                    <a:pt x="8040" y="9174"/>
                  </a:lnTo>
                  <a:lnTo>
                    <a:pt x="8040" y="0"/>
                  </a:lnTo>
                  <a:close/>
                </a:path>
              </a:pathLst>
            </a:cu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3"/>
            <p:cNvSpPr/>
            <p:nvPr/>
          </p:nvSpPr>
          <p:spPr>
            <a:xfrm rot="10800000">
              <a:off x="338715" y="1876150"/>
              <a:ext cx="363828" cy="421150"/>
            </a:xfrm>
            <a:custGeom>
              <a:rect b="b" l="l" r="r" t="t"/>
              <a:pathLst>
                <a:path extrusionOk="0" h="31857" w="27521">
                  <a:moveTo>
                    <a:pt x="1" y="0"/>
                  </a:moveTo>
                  <a:lnTo>
                    <a:pt x="1" y="31857"/>
                  </a:lnTo>
                  <a:lnTo>
                    <a:pt x="27520" y="15845"/>
                  </a:lnTo>
                  <a:lnTo>
                    <a:pt x="1" y="0"/>
                  </a:ln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3"/>
            <p:cNvSpPr/>
            <p:nvPr/>
          </p:nvSpPr>
          <p:spPr>
            <a:xfrm rot="10800000">
              <a:off x="338715" y="-227337"/>
              <a:ext cx="727642" cy="420713"/>
            </a:xfrm>
            <a:custGeom>
              <a:rect b="b" l="l" r="r" t="t"/>
              <a:pathLst>
                <a:path extrusionOk="0" h="31824" w="55041">
                  <a:moveTo>
                    <a:pt x="27521" y="1"/>
                  </a:moveTo>
                  <a:lnTo>
                    <a:pt x="1" y="15979"/>
                  </a:lnTo>
                  <a:lnTo>
                    <a:pt x="27521" y="31823"/>
                  </a:lnTo>
                  <a:lnTo>
                    <a:pt x="55040" y="15979"/>
                  </a:lnTo>
                  <a:lnTo>
                    <a:pt x="27521" y="1"/>
                  </a:lnTo>
                  <a:close/>
                </a:path>
              </a:pathLst>
            </a:cu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3"/>
            <p:cNvSpPr/>
            <p:nvPr/>
          </p:nvSpPr>
          <p:spPr>
            <a:xfrm rot="10800000">
              <a:off x="338715" y="-17866"/>
              <a:ext cx="363828" cy="631942"/>
            </a:xfrm>
            <a:custGeom>
              <a:rect b="b" l="l" r="r" t="t"/>
              <a:pathLst>
                <a:path extrusionOk="0" h="47802" w="27521">
                  <a:moveTo>
                    <a:pt x="1" y="1"/>
                  </a:moveTo>
                  <a:lnTo>
                    <a:pt x="1" y="31824"/>
                  </a:lnTo>
                  <a:lnTo>
                    <a:pt x="27520" y="47802"/>
                  </a:lnTo>
                  <a:lnTo>
                    <a:pt x="27520" y="15979"/>
                  </a:lnTo>
                  <a:lnTo>
                    <a:pt x="1" y="1"/>
                  </a:lnTo>
                  <a:close/>
                </a:path>
              </a:pathLst>
            </a:custGeom>
            <a:solidFill>
              <a:schemeClr val="dk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3"/>
            <p:cNvSpPr/>
            <p:nvPr/>
          </p:nvSpPr>
          <p:spPr>
            <a:xfrm rot="10800000">
              <a:off x="338715" y="402834"/>
              <a:ext cx="363828" cy="420700"/>
            </a:xfrm>
            <a:custGeom>
              <a:rect b="b" l="l" r="r" t="t"/>
              <a:pathLst>
                <a:path extrusionOk="0" h="31823" w="27521">
                  <a:moveTo>
                    <a:pt x="27520" y="0"/>
                  </a:moveTo>
                  <a:lnTo>
                    <a:pt x="1" y="15845"/>
                  </a:lnTo>
                  <a:lnTo>
                    <a:pt x="27520" y="31823"/>
                  </a:lnTo>
                  <a:lnTo>
                    <a:pt x="27520" y="0"/>
                  </a:lnTo>
                  <a:close/>
                </a:path>
              </a:pathLst>
            </a:cu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3"/>
            <p:cNvSpPr/>
            <p:nvPr/>
          </p:nvSpPr>
          <p:spPr>
            <a:xfrm rot="10800000">
              <a:off x="-26858" y="402834"/>
              <a:ext cx="365586" cy="420700"/>
            </a:xfrm>
            <a:custGeom>
              <a:rect b="b" l="l" r="r" t="t"/>
              <a:pathLst>
                <a:path extrusionOk="0" h="31823" w="27654">
                  <a:moveTo>
                    <a:pt x="0" y="0"/>
                  </a:moveTo>
                  <a:lnTo>
                    <a:pt x="0" y="31823"/>
                  </a:lnTo>
                  <a:lnTo>
                    <a:pt x="27653" y="15845"/>
                  </a:lnTo>
                  <a:lnTo>
                    <a:pt x="0" y="0"/>
                  </a:lnTo>
                  <a:close/>
                </a:path>
              </a:pathLst>
            </a:custGeom>
            <a:solidFill>
              <a:schemeClr val="accent5"/>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3"/>
            <p:cNvSpPr/>
            <p:nvPr/>
          </p:nvSpPr>
          <p:spPr>
            <a:xfrm rot="10800000">
              <a:off x="-26858" y="823521"/>
              <a:ext cx="365586" cy="422485"/>
            </a:xfrm>
            <a:custGeom>
              <a:rect b="b" l="l" r="r" t="t"/>
              <a:pathLst>
                <a:path extrusionOk="0" h="31958" w="27654">
                  <a:moveTo>
                    <a:pt x="0" y="1"/>
                  </a:moveTo>
                  <a:lnTo>
                    <a:pt x="0" y="31957"/>
                  </a:lnTo>
                  <a:lnTo>
                    <a:pt x="27653" y="15979"/>
                  </a:lnTo>
                  <a:lnTo>
                    <a:pt x="0" y="1"/>
                  </a:lnTo>
                  <a:close/>
                </a:path>
              </a:pathLst>
            </a:custGeom>
            <a:solidFill>
              <a:schemeClr val="accent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3"/>
            <p:cNvSpPr/>
            <p:nvPr/>
          </p:nvSpPr>
          <p:spPr>
            <a:xfrm rot="10800000">
              <a:off x="338715" y="614063"/>
              <a:ext cx="727642" cy="631942"/>
            </a:xfrm>
            <a:custGeom>
              <a:rect b="b" l="l" r="r" t="t"/>
              <a:pathLst>
                <a:path extrusionOk="0" h="47802" w="55041">
                  <a:moveTo>
                    <a:pt x="55040" y="1"/>
                  </a:moveTo>
                  <a:lnTo>
                    <a:pt x="27521" y="15979"/>
                  </a:lnTo>
                  <a:lnTo>
                    <a:pt x="1" y="31957"/>
                  </a:lnTo>
                  <a:lnTo>
                    <a:pt x="27521" y="47802"/>
                  </a:lnTo>
                  <a:lnTo>
                    <a:pt x="55040" y="31957"/>
                  </a:lnTo>
                  <a:lnTo>
                    <a:pt x="55040" y="1"/>
                  </a:lnTo>
                  <a:close/>
                </a:path>
              </a:pathLst>
            </a:custGeom>
            <a:solidFill>
              <a:schemeClr val="accent4"/>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4"/>
        </a:solidFill>
      </p:bgPr>
    </p:bg>
    <p:spTree>
      <p:nvGrpSpPr>
        <p:cNvPr id="15" name="Shape 15"/>
        <p:cNvGrpSpPr/>
        <p:nvPr/>
      </p:nvGrpSpPr>
      <p:grpSpPr>
        <a:xfrm>
          <a:off x="0" y="0"/>
          <a:ext cx="0" cy="0"/>
          <a:chOff x="0" y="0"/>
          <a:chExt cx="0" cy="0"/>
        </a:xfrm>
      </p:grpSpPr>
      <p:sp>
        <p:nvSpPr>
          <p:cNvPr id="16" name="Google Shape;16;p3"/>
          <p:cNvSpPr/>
          <p:nvPr/>
        </p:nvSpPr>
        <p:spPr>
          <a:xfrm rot="5400000">
            <a:off x="2536197" y="4249450"/>
            <a:ext cx="75600" cy="47607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193813" y="2495733"/>
            <a:ext cx="4760400" cy="38166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4800"/>
              <a:buFont typeface="Playfair Display"/>
              <a:buNone/>
              <a:defRPr b="1" sz="4800">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b="1" sz="4800">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b="1" sz="4800">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b="1" sz="4800">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b="1" sz="4800">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b="1" sz="4800">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b="1" sz="4800">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b="1" sz="4800">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b="1" sz="4800">
                <a:latin typeface="Playfair Display"/>
                <a:ea typeface="Playfair Display"/>
                <a:cs typeface="Playfair Display"/>
                <a:sym typeface="Playfair Display"/>
              </a:defRPr>
            </a:lvl9pPr>
          </a:lstStyle>
          <a:p/>
        </p:txBody>
      </p:sp>
      <p:sp>
        <p:nvSpPr>
          <p:cNvPr id="18" name="Google Shape;18;p3"/>
          <p:cNvSpPr txBox="1"/>
          <p:nvPr>
            <p:ph idx="12" type="sldNum"/>
          </p:nvPr>
        </p:nvSpPr>
        <p:spPr>
          <a:xfrm>
            <a:off x="4784376" y="8335572"/>
            <a:ext cx="309000" cy="699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175487" y="791156"/>
            <a:ext cx="4797000" cy="10182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1" name="Google Shape;21;p4"/>
          <p:cNvSpPr txBox="1"/>
          <p:nvPr>
            <p:ph idx="1" type="body"/>
          </p:nvPr>
        </p:nvSpPr>
        <p:spPr>
          <a:xfrm>
            <a:off x="175487" y="2193911"/>
            <a:ext cx="4797000" cy="59286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4784376" y="8335572"/>
            <a:ext cx="309000" cy="699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175487" y="791156"/>
            <a:ext cx="4797000" cy="10182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5" name="Google Shape;25;p5"/>
          <p:cNvSpPr txBox="1"/>
          <p:nvPr>
            <p:ph idx="1" type="body"/>
          </p:nvPr>
        </p:nvSpPr>
        <p:spPr>
          <a:xfrm>
            <a:off x="175487" y="2193867"/>
            <a:ext cx="2251800" cy="59286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2720643" y="2193867"/>
            <a:ext cx="2251800" cy="59286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4784376" y="8335572"/>
            <a:ext cx="309000" cy="699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175487" y="791156"/>
            <a:ext cx="4797000" cy="10182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0" name="Google Shape;30;p6"/>
          <p:cNvSpPr txBox="1"/>
          <p:nvPr>
            <p:ph idx="12" type="sldNum"/>
          </p:nvPr>
        </p:nvSpPr>
        <p:spPr>
          <a:xfrm>
            <a:off x="4784376" y="8335572"/>
            <a:ext cx="309000" cy="699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175487" y="987733"/>
            <a:ext cx="1581000" cy="13434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175487" y="2470400"/>
            <a:ext cx="1581000" cy="56523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4784376" y="8335572"/>
            <a:ext cx="309000" cy="699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276011" y="935733"/>
            <a:ext cx="3163200" cy="72726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p:txBody>
      </p:sp>
      <p:sp>
        <p:nvSpPr>
          <p:cNvPr id="37" name="Google Shape;37;p8"/>
          <p:cNvSpPr txBox="1"/>
          <p:nvPr>
            <p:ph idx="12" type="sldNum"/>
          </p:nvPr>
        </p:nvSpPr>
        <p:spPr>
          <a:xfrm>
            <a:off x="4784376" y="8335572"/>
            <a:ext cx="309000" cy="699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2574038" y="-133"/>
            <a:ext cx="2574000" cy="9144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2831709" y="7992000"/>
            <a:ext cx="2637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9"/>
          <p:cNvSpPr txBox="1"/>
          <p:nvPr>
            <p:ph type="title"/>
          </p:nvPr>
        </p:nvSpPr>
        <p:spPr>
          <a:xfrm>
            <a:off x="149477" y="1922978"/>
            <a:ext cx="2277300" cy="3175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149477" y="5193602"/>
            <a:ext cx="2277300" cy="23919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2780940" y="1287467"/>
            <a:ext cx="2160300" cy="6569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highlight>
                  <a:schemeClr val="lt1"/>
                </a:highlight>
              </a:defRPr>
            </a:lvl1pPr>
            <a:lvl2pPr indent="-317500" lvl="1" marL="914400">
              <a:spcBef>
                <a:spcPts val="0"/>
              </a:spcBef>
              <a:spcAft>
                <a:spcPts val="0"/>
              </a:spcAft>
              <a:buSzPts val="1400"/>
              <a:buChar char="○"/>
              <a:defRPr>
                <a:highlight>
                  <a:schemeClr val="lt1"/>
                </a:highlight>
              </a:defRPr>
            </a:lvl2pPr>
            <a:lvl3pPr indent="-317500" lvl="2" marL="1371600">
              <a:spcBef>
                <a:spcPts val="0"/>
              </a:spcBef>
              <a:spcAft>
                <a:spcPts val="0"/>
              </a:spcAft>
              <a:buSzPts val="1400"/>
              <a:buChar char="■"/>
              <a:defRPr>
                <a:highlight>
                  <a:schemeClr val="lt1"/>
                </a:highlight>
              </a:defRPr>
            </a:lvl3pPr>
            <a:lvl4pPr indent="-317500" lvl="3" marL="1828800">
              <a:spcBef>
                <a:spcPts val="0"/>
              </a:spcBef>
              <a:spcAft>
                <a:spcPts val="0"/>
              </a:spcAft>
              <a:buSzPts val="1400"/>
              <a:buChar char="●"/>
              <a:defRPr>
                <a:highlight>
                  <a:schemeClr val="lt1"/>
                </a:highlight>
              </a:defRPr>
            </a:lvl4pPr>
            <a:lvl5pPr indent="-317500" lvl="4" marL="2286000">
              <a:spcBef>
                <a:spcPts val="0"/>
              </a:spcBef>
              <a:spcAft>
                <a:spcPts val="0"/>
              </a:spcAft>
              <a:buSzPts val="1400"/>
              <a:buChar char="○"/>
              <a:defRPr>
                <a:highlight>
                  <a:schemeClr val="lt1"/>
                </a:highlight>
              </a:defRPr>
            </a:lvl5pPr>
            <a:lvl6pPr indent="-317500" lvl="5" marL="2743200">
              <a:spcBef>
                <a:spcPts val="0"/>
              </a:spcBef>
              <a:spcAft>
                <a:spcPts val="0"/>
              </a:spcAft>
              <a:buSzPts val="1400"/>
              <a:buChar char="■"/>
              <a:defRPr>
                <a:highlight>
                  <a:schemeClr val="lt1"/>
                </a:highlight>
              </a:defRPr>
            </a:lvl6pPr>
            <a:lvl7pPr indent="-317500" lvl="6" marL="3200400">
              <a:spcBef>
                <a:spcPts val="0"/>
              </a:spcBef>
              <a:spcAft>
                <a:spcPts val="0"/>
              </a:spcAft>
              <a:buSzPts val="1400"/>
              <a:buChar char="●"/>
              <a:defRPr>
                <a:highlight>
                  <a:schemeClr val="lt1"/>
                </a:highlight>
              </a:defRPr>
            </a:lvl7pPr>
            <a:lvl8pPr indent="-317500" lvl="7" marL="3657600">
              <a:spcBef>
                <a:spcPts val="0"/>
              </a:spcBef>
              <a:spcAft>
                <a:spcPts val="0"/>
              </a:spcAft>
              <a:buSzPts val="1400"/>
              <a:buChar char="○"/>
              <a:defRPr>
                <a:highlight>
                  <a:schemeClr val="lt1"/>
                </a:highlight>
              </a:defRPr>
            </a:lvl8pPr>
            <a:lvl9pPr indent="-317500" lvl="8" marL="4114800">
              <a:spcBef>
                <a:spcPts val="0"/>
              </a:spcBef>
              <a:spcAft>
                <a:spcPts val="0"/>
              </a:spcAft>
              <a:buSzPts val="1400"/>
              <a:buChar char="■"/>
              <a:defRPr>
                <a:highlight>
                  <a:schemeClr val="lt1"/>
                </a:highlight>
              </a:defRPr>
            </a:lvl9pPr>
          </a:lstStyle>
          <a:p/>
        </p:txBody>
      </p:sp>
      <p:sp>
        <p:nvSpPr>
          <p:cNvPr id="44" name="Google Shape;44;p9"/>
          <p:cNvSpPr txBox="1"/>
          <p:nvPr>
            <p:ph idx="12" type="sldNum"/>
          </p:nvPr>
        </p:nvSpPr>
        <p:spPr>
          <a:xfrm>
            <a:off x="4784376" y="8335572"/>
            <a:ext cx="309000" cy="699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175487" y="7521022"/>
            <a:ext cx="3377400" cy="1075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highlight>
                  <a:schemeClr val="dk1"/>
                </a:highlight>
              </a:defRPr>
            </a:lvl1pPr>
          </a:lstStyle>
          <a:p/>
        </p:txBody>
      </p:sp>
      <p:sp>
        <p:nvSpPr>
          <p:cNvPr id="47" name="Google Shape;47;p10"/>
          <p:cNvSpPr txBox="1"/>
          <p:nvPr>
            <p:ph idx="12" type="sldNum"/>
          </p:nvPr>
        </p:nvSpPr>
        <p:spPr>
          <a:xfrm>
            <a:off x="4784376" y="8335572"/>
            <a:ext cx="309000" cy="699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op">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75487" y="791156"/>
            <a:ext cx="4797000" cy="10182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p:txBody>
      </p:sp>
      <p:sp>
        <p:nvSpPr>
          <p:cNvPr id="7" name="Google Shape;7;p1"/>
          <p:cNvSpPr txBox="1"/>
          <p:nvPr>
            <p:ph idx="1" type="body"/>
          </p:nvPr>
        </p:nvSpPr>
        <p:spPr>
          <a:xfrm>
            <a:off x="175487" y="2193911"/>
            <a:ext cx="4797000" cy="59286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indent="-317500" lvl="1" marL="9144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indent="-317500" lvl="2" marL="13716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indent="-317500" lvl="3" marL="18288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indent="-317500" lvl="4" marL="22860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indent="-317500" lvl="5" marL="27432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indent="-317500" lvl="6" marL="32004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indent="-317500" lvl="7" marL="36576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indent="-317500" lvl="8" marL="41148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p:txBody>
      </p:sp>
      <p:sp>
        <p:nvSpPr>
          <p:cNvPr id="8" name="Google Shape;8;p1"/>
          <p:cNvSpPr txBox="1"/>
          <p:nvPr>
            <p:ph idx="12" type="sldNum"/>
          </p:nvPr>
        </p:nvSpPr>
        <p:spPr>
          <a:xfrm>
            <a:off x="4784376" y="8335572"/>
            <a:ext cx="309000" cy="699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mc:Choice Requires="p14">
      <p:transition spd="slow" p14:dur="25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3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2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29.jp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2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3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19.pn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26.png"/><Relationship Id="rId4" Type="http://schemas.openxmlformats.org/officeDocument/2006/relationships/image" Target="../media/image5.jpg"/><Relationship Id="rId5"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1" Type="http://schemas.openxmlformats.org/officeDocument/2006/relationships/image" Target="../media/image14.png"/><Relationship Id="rId10" Type="http://schemas.openxmlformats.org/officeDocument/2006/relationships/image" Target="../media/image9.png"/><Relationship Id="rId13" Type="http://schemas.openxmlformats.org/officeDocument/2006/relationships/image" Target="../media/image2.png"/><Relationship Id="rId12" Type="http://schemas.openxmlformats.org/officeDocument/2006/relationships/image" Target="../media/image6.png"/><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24.jpg"/><Relationship Id="rId4" Type="http://schemas.openxmlformats.org/officeDocument/2006/relationships/image" Target="../media/image22.png"/><Relationship Id="rId9" Type="http://schemas.openxmlformats.org/officeDocument/2006/relationships/image" Target="../media/image15.png"/><Relationship Id="rId5" Type="http://schemas.openxmlformats.org/officeDocument/2006/relationships/image" Target="../media/image4.png"/><Relationship Id="rId6" Type="http://schemas.openxmlformats.org/officeDocument/2006/relationships/image" Target="../media/image3.png"/><Relationship Id="rId7" Type="http://schemas.openxmlformats.org/officeDocument/2006/relationships/image" Target="../media/image7.png"/><Relationship Id="rId8"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0.jpg"/><Relationship Id="rId4" Type="http://schemas.openxmlformats.org/officeDocument/2006/relationships/image" Target="../media/image3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2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74E13"/>
        </a:solidFill>
      </p:bgPr>
    </p:bg>
    <p:spTree>
      <p:nvGrpSpPr>
        <p:cNvPr id="110" name="Shape 110"/>
        <p:cNvGrpSpPr/>
        <p:nvPr/>
      </p:nvGrpSpPr>
      <p:grpSpPr>
        <a:xfrm>
          <a:off x="0" y="0"/>
          <a:ext cx="0" cy="0"/>
          <a:chOff x="0" y="0"/>
          <a:chExt cx="0" cy="0"/>
        </a:xfrm>
      </p:grpSpPr>
      <p:sp>
        <p:nvSpPr>
          <p:cNvPr id="111" name="Google Shape;111;p14"/>
          <p:cNvSpPr/>
          <p:nvPr/>
        </p:nvSpPr>
        <p:spPr>
          <a:xfrm>
            <a:off x="388875" y="120800"/>
            <a:ext cx="4608576" cy="3577951"/>
          </a:xfrm>
          <a:prstGeom prst="rect">
            <a:avLst/>
          </a:prstGeom>
        </p:spPr>
        <p:txBody>
          <a:bodyPr>
            <a:prstTxWarp prst="textPlain"/>
          </a:bodyPr>
          <a:lstStyle/>
          <a:p>
            <a:pPr lvl="0" algn="ctr"/>
            <a:r>
              <a:rPr b="0" i="0">
                <a:ln cap="flat" cmpd="sng" w="38100">
                  <a:solidFill>
                    <a:srgbClr val="000000"/>
                  </a:solidFill>
                  <a:prstDash val="solid"/>
                  <a:round/>
                  <a:headEnd len="sm" w="sm" type="none"/>
                  <a:tailEnd len="sm" w="sm" type="none"/>
                </a:ln>
                <a:solidFill>
                  <a:schemeClr val="lt2"/>
                </a:solidFill>
                <a:latin typeface="Spicy Rice"/>
              </a:rPr>
              <a:t>Welcome</a:t>
            </a:r>
            <a:br>
              <a:rPr b="0" i="0">
                <a:ln cap="flat" cmpd="sng" w="38100">
                  <a:solidFill>
                    <a:srgbClr val="000000"/>
                  </a:solidFill>
                  <a:prstDash val="solid"/>
                  <a:round/>
                  <a:headEnd len="sm" w="sm" type="none"/>
                  <a:tailEnd len="sm" w="sm" type="none"/>
                </a:ln>
                <a:solidFill>
                  <a:schemeClr val="lt2"/>
                </a:solidFill>
                <a:latin typeface="Spicy Rice"/>
              </a:rPr>
            </a:br>
            <a:r>
              <a:rPr b="0" i="0">
                <a:ln cap="flat" cmpd="sng" w="38100">
                  <a:solidFill>
                    <a:srgbClr val="000000"/>
                  </a:solidFill>
                  <a:prstDash val="solid"/>
                  <a:round/>
                  <a:headEnd len="sm" w="sm" type="none"/>
                  <a:tailEnd len="sm" w="sm" type="none"/>
                </a:ln>
                <a:solidFill>
                  <a:schemeClr val="lt2"/>
                </a:solidFill>
                <a:latin typeface="Spicy Rice"/>
              </a:rPr>
              <a:t> to </a:t>
            </a:r>
            <a:br>
              <a:rPr b="0" i="0">
                <a:ln cap="flat" cmpd="sng" w="38100">
                  <a:solidFill>
                    <a:srgbClr val="000000"/>
                  </a:solidFill>
                  <a:prstDash val="solid"/>
                  <a:round/>
                  <a:headEnd len="sm" w="sm" type="none"/>
                  <a:tailEnd len="sm" w="sm" type="none"/>
                </a:ln>
                <a:solidFill>
                  <a:schemeClr val="lt2"/>
                </a:solidFill>
                <a:latin typeface="Spicy Rice"/>
              </a:rPr>
            </a:br>
            <a:r>
              <a:rPr b="0" i="0">
                <a:ln cap="flat" cmpd="sng" w="38100">
                  <a:solidFill>
                    <a:srgbClr val="000000"/>
                  </a:solidFill>
                  <a:prstDash val="solid"/>
                  <a:round/>
                  <a:headEnd len="sm" w="sm" type="none"/>
                  <a:tailEnd len="sm" w="sm" type="none"/>
                </a:ln>
                <a:solidFill>
                  <a:schemeClr val="lt2"/>
                </a:solidFill>
                <a:latin typeface="Spicy Rice"/>
              </a:rPr>
              <a:t>Basha High</a:t>
            </a:r>
          </a:p>
        </p:txBody>
      </p:sp>
      <p:sp>
        <p:nvSpPr>
          <p:cNvPr id="112" name="Google Shape;112;p14"/>
          <p:cNvSpPr txBox="1"/>
          <p:nvPr/>
        </p:nvSpPr>
        <p:spPr>
          <a:xfrm>
            <a:off x="504663" y="7811800"/>
            <a:ext cx="43770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800">
                <a:solidFill>
                  <a:schemeClr val="lt1"/>
                </a:solidFill>
                <a:latin typeface="Alfa Slab One"/>
                <a:ea typeface="Alfa Slab One"/>
                <a:cs typeface="Alfa Slab One"/>
                <a:sym typeface="Alfa Slab One"/>
              </a:rPr>
              <a:t>2023 - 2024</a:t>
            </a:r>
            <a:endParaRPr sz="4800">
              <a:solidFill>
                <a:schemeClr val="lt1"/>
              </a:solidFill>
              <a:latin typeface="Alfa Slab One"/>
              <a:ea typeface="Alfa Slab One"/>
              <a:cs typeface="Alfa Slab One"/>
              <a:sym typeface="Alfa Slab One"/>
            </a:endParaRPr>
          </a:p>
        </p:txBody>
      </p:sp>
      <p:pic>
        <p:nvPicPr>
          <p:cNvPr id="113" name="Google Shape;113;p14"/>
          <p:cNvPicPr preferRelativeResize="0"/>
          <p:nvPr/>
        </p:nvPicPr>
        <p:blipFill>
          <a:blip r:embed="rId3">
            <a:alphaModFix/>
          </a:blip>
          <a:stretch>
            <a:fillRect/>
          </a:stretch>
        </p:blipFill>
        <p:spPr>
          <a:xfrm>
            <a:off x="152400" y="3851151"/>
            <a:ext cx="4778980" cy="38082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FF"/>
        </a:solidFill>
      </p:bgPr>
    </p:bg>
    <p:spTree>
      <p:nvGrpSpPr>
        <p:cNvPr id="185" name="Shape 185"/>
        <p:cNvGrpSpPr/>
        <p:nvPr/>
      </p:nvGrpSpPr>
      <p:grpSpPr>
        <a:xfrm>
          <a:off x="0" y="0"/>
          <a:ext cx="0" cy="0"/>
          <a:chOff x="0" y="0"/>
          <a:chExt cx="0" cy="0"/>
        </a:xfrm>
      </p:grpSpPr>
      <p:pic>
        <p:nvPicPr>
          <p:cNvPr id="186" name="Google Shape;186;p23"/>
          <p:cNvPicPr preferRelativeResize="0"/>
          <p:nvPr/>
        </p:nvPicPr>
        <p:blipFill rotWithShape="1">
          <a:blip r:embed="rId3">
            <a:alphaModFix/>
          </a:blip>
          <a:srcRect b="8247" l="4656" r="5269" t="8696"/>
          <a:stretch/>
        </p:blipFill>
        <p:spPr>
          <a:xfrm>
            <a:off x="156100" y="1579325"/>
            <a:ext cx="4830799" cy="57724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90" name="Shape 190"/>
        <p:cNvGrpSpPr/>
        <p:nvPr/>
      </p:nvGrpSpPr>
      <p:grpSpPr>
        <a:xfrm>
          <a:off x="0" y="0"/>
          <a:ext cx="0" cy="0"/>
          <a:chOff x="0" y="0"/>
          <a:chExt cx="0" cy="0"/>
        </a:xfrm>
      </p:grpSpPr>
      <p:pic>
        <p:nvPicPr>
          <p:cNvPr id="191" name="Google Shape;191;p24"/>
          <p:cNvPicPr preferRelativeResize="0"/>
          <p:nvPr/>
        </p:nvPicPr>
        <p:blipFill>
          <a:blip r:embed="rId3">
            <a:alphaModFix/>
          </a:blip>
          <a:stretch>
            <a:fillRect/>
          </a:stretch>
        </p:blipFill>
        <p:spPr>
          <a:xfrm>
            <a:off x="243175" y="944800"/>
            <a:ext cx="4843275" cy="71167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5" name="Shape 195"/>
        <p:cNvGrpSpPr/>
        <p:nvPr/>
      </p:nvGrpSpPr>
      <p:grpSpPr>
        <a:xfrm>
          <a:off x="0" y="0"/>
          <a:ext cx="0" cy="0"/>
          <a:chOff x="0" y="0"/>
          <a:chExt cx="0" cy="0"/>
        </a:xfrm>
      </p:grpSpPr>
      <p:sp>
        <p:nvSpPr>
          <p:cNvPr id="196" name="Google Shape;196;p25"/>
          <p:cNvSpPr txBox="1"/>
          <p:nvPr/>
        </p:nvSpPr>
        <p:spPr>
          <a:xfrm>
            <a:off x="525950" y="164750"/>
            <a:ext cx="4096200" cy="2862900"/>
          </a:xfrm>
          <a:prstGeom prst="rect">
            <a:avLst/>
          </a:prstGeom>
          <a:solidFill>
            <a:schemeClr val="dk2"/>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5800">
                <a:solidFill>
                  <a:srgbClr val="00FF00"/>
                </a:solidFill>
                <a:latin typeface="Alfa Slab One"/>
                <a:ea typeface="Alfa Slab One"/>
                <a:cs typeface="Alfa Slab One"/>
                <a:sym typeface="Alfa Slab One"/>
              </a:rPr>
              <a:t>MUFFINS FOR SALE</a:t>
            </a:r>
            <a:endParaRPr b="1" sz="5800">
              <a:solidFill>
                <a:srgbClr val="00FF00"/>
              </a:solidFill>
              <a:latin typeface="Alfa Slab One"/>
              <a:ea typeface="Alfa Slab One"/>
              <a:cs typeface="Alfa Slab One"/>
              <a:sym typeface="Alfa Slab One"/>
            </a:endParaRPr>
          </a:p>
        </p:txBody>
      </p:sp>
      <p:sp>
        <p:nvSpPr>
          <p:cNvPr id="197" name="Google Shape;197;p25"/>
          <p:cNvSpPr txBox="1"/>
          <p:nvPr/>
        </p:nvSpPr>
        <p:spPr>
          <a:xfrm>
            <a:off x="-20800" y="7793900"/>
            <a:ext cx="5189700" cy="1108200"/>
          </a:xfrm>
          <a:prstGeom prst="rect">
            <a:avLst/>
          </a:prstGeom>
          <a:solidFill>
            <a:schemeClr val="dk2"/>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000">
                <a:solidFill>
                  <a:srgbClr val="00FF00"/>
                </a:solidFill>
                <a:latin typeface="Playfair Display"/>
                <a:ea typeface="Playfair Display"/>
                <a:cs typeface="Playfair Display"/>
                <a:sym typeface="Playfair Display"/>
              </a:rPr>
              <a:t>After 1st and 2nd hour in the breezeway</a:t>
            </a:r>
            <a:endParaRPr sz="3000">
              <a:solidFill>
                <a:srgbClr val="00FF00"/>
              </a:solidFill>
              <a:latin typeface="Playfair Display"/>
              <a:ea typeface="Playfair Display"/>
              <a:cs typeface="Playfair Display"/>
              <a:sym typeface="Playfair Display"/>
            </a:endParaRPr>
          </a:p>
        </p:txBody>
      </p:sp>
      <p:pic>
        <p:nvPicPr>
          <p:cNvPr id="198" name="Google Shape;198;p25"/>
          <p:cNvPicPr preferRelativeResize="0"/>
          <p:nvPr/>
        </p:nvPicPr>
        <p:blipFill>
          <a:blip r:embed="rId4">
            <a:alphaModFix/>
          </a:blip>
          <a:stretch>
            <a:fillRect/>
          </a:stretch>
        </p:blipFill>
        <p:spPr>
          <a:xfrm rot="1699824">
            <a:off x="232299" y="3084975"/>
            <a:ext cx="1387226" cy="1329100"/>
          </a:xfrm>
          <a:prstGeom prst="rect">
            <a:avLst/>
          </a:prstGeom>
          <a:noFill/>
          <a:ln>
            <a:noFill/>
          </a:ln>
        </p:spPr>
      </p:pic>
      <p:pic>
        <p:nvPicPr>
          <p:cNvPr id="199" name="Google Shape;199;p25"/>
          <p:cNvPicPr preferRelativeResize="0"/>
          <p:nvPr/>
        </p:nvPicPr>
        <p:blipFill>
          <a:blip r:embed="rId4">
            <a:alphaModFix/>
          </a:blip>
          <a:stretch>
            <a:fillRect/>
          </a:stretch>
        </p:blipFill>
        <p:spPr>
          <a:xfrm rot="-1506535">
            <a:off x="3671424" y="6233275"/>
            <a:ext cx="1387226" cy="1329100"/>
          </a:xfrm>
          <a:prstGeom prst="rect">
            <a:avLst/>
          </a:prstGeom>
          <a:noFill/>
          <a:ln>
            <a:noFill/>
          </a:ln>
        </p:spPr>
      </p:pic>
      <p:sp>
        <p:nvSpPr>
          <p:cNvPr id="200" name="Google Shape;200;p25"/>
          <p:cNvSpPr txBox="1"/>
          <p:nvPr/>
        </p:nvSpPr>
        <p:spPr>
          <a:xfrm>
            <a:off x="1549800" y="4572000"/>
            <a:ext cx="2210400" cy="1862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900">
                <a:latin typeface="Archivo Black"/>
                <a:ea typeface="Archivo Black"/>
                <a:cs typeface="Archivo Black"/>
                <a:sym typeface="Archivo Black"/>
              </a:rPr>
              <a:t>$2</a:t>
            </a:r>
            <a:endParaRPr sz="10900">
              <a:latin typeface="Archivo Black"/>
              <a:ea typeface="Archivo Black"/>
              <a:cs typeface="Archivo Black"/>
              <a:sym typeface="Archivo Black"/>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4" name="Shape 204"/>
        <p:cNvGrpSpPr/>
        <p:nvPr/>
      </p:nvGrpSpPr>
      <p:grpSpPr>
        <a:xfrm>
          <a:off x="0" y="0"/>
          <a:ext cx="0" cy="0"/>
          <a:chOff x="0" y="0"/>
          <a:chExt cx="0" cy="0"/>
        </a:xfrm>
      </p:grpSpPr>
      <p:sp>
        <p:nvSpPr>
          <p:cNvPr id="205" name="Google Shape;205;p26"/>
          <p:cNvSpPr txBox="1"/>
          <p:nvPr/>
        </p:nvSpPr>
        <p:spPr>
          <a:xfrm>
            <a:off x="68600" y="250875"/>
            <a:ext cx="5010900" cy="1385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800">
                <a:solidFill>
                  <a:srgbClr val="1155CC"/>
                </a:solidFill>
                <a:latin typeface="Luckiest Guy"/>
                <a:ea typeface="Luckiest Guy"/>
                <a:cs typeface="Luckiest Guy"/>
                <a:sym typeface="Luckiest Guy"/>
              </a:rPr>
              <a:t>Students!</a:t>
            </a:r>
            <a:endParaRPr sz="7800">
              <a:solidFill>
                <a:srgbClr val="1155CC"/>
              </a:solidFill>
              <a:latin typeface="Luckiest Guy"/>
              <a:ea typeface="Luckiest Guy"/>
              <a:cs typeface="Luckiest Guy"/>
              <a:sym typeface="Luckiest Guy"/>
            </a:endParaRPr>
          </a:p>
        </p:txBody>
      </p:sp>
      <p:sp>
        <p:nvSpPr>
          <p:cNvPr id="206" name="Google Shape;206;p26"/>
          <p:cNvSpPr txBox="1"/>
          <p:nvPr/>
        </p:nvSpPr>
        <p:spPr>
          <a:xfrm>
            <a:off x="426188" y="1537675"/>
            <a:ext cx="4295700" cy="47562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300">
                <a:latin typeface="Playfair Display"/>
                <a:ea typeface="Playfair Display"/>
                <a:cs typeface="Playfair Display"/>
                <a:sym typeface="Playfair Display"/>
              </a:rPr>
              <a:t>You must have your parking tag hanging on your rearview mirror.  Cars without a parking tag will be ticketed.</a:t>
            </a:r>
            <a:endParaRPr sz="3300">
              <a:latin typeface="Playfair Display"/>
              <a:ea typeface="Playfair Display"/>
              <a:cs typeface="Playfair Display"/>
              <a:sym typeface="Playfair Display"/>
            </a:endParaRPr>
          </a:p>
          <a:p>
            <a:pPr indent="0" lvl="0" marL="0" rtl="0" algn="ctr">
              <a:spcBef>
                <a:spcPts val="0"/>
              </a:spcBef>
              <a:spcAft>
                <a:spcPts val="0"/>
              </a:spcAft>
              <a:buNone/>
            </a:pPr>
            <a:r>
              <a:rPr lang="en" sz="3300">
                <a:latin typeface="Playfair Display"/>
                <a:ea typeface="Playfair Display"/>
                <a:cs typeface="Playfair Display"/>
                <a:sym typeface="Playfair Display"/>
              </a:rPr>
              <a:t>Students, please do not park in the Admin. Parking lot.  </a:t>
            </a:r>
            <a:endParaRPr sz="3300">
              <a:latin typeface="Playfair Display"/>
              <a:ea typeface="Playfair Display"/>
              <a:cs typeface="Playfair Display"/>
              <a:sym typeface="Playfair Display"/>
            </a:endParaRPr>
          </a:p>
        </p:txBody>
      </p:sp>
      <p:sp>
        <p:nvSpPr>
          <p:cNvPr id="207" name="Google Shape;207;p26"/>
          <p:cNvSpPr txBox="1"/>
          <p:nvPr/>
        </p:nvSpPr>
        <p:spPr>
          <a:xfrm>
            <a:off x="2115826" y="7776875"/>
            <a:ext cx="3296400" cy="1431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100">
                <a:solidFill>
                  <a:schemeClr val="dk2"/>
                </a:solidFill>
                <a:latin typeface="Bigelow Rules"/>
                <a:ea typeface="Bigelow Rules"/>
                <a:cs typeface="Bigelow Rules"/>
                <a:sym typeface="Bigelow Rules"/>
              </a:rPr>
              <a:t>Thank you.</a:t>
            </a:r>
            <a:endParaRPr sz="8100">
              <a:solidFill>
                <a:schemeClr val="dk2"/>
              </a:solidFill>
              <a:latin typeface="Bigelow Rules"/>
              <a:ea typeface="Bigelow Rules"/>
              <a:cs typeface="Bigelow Rules"/>
              <a:sym typeface="Bigelow Rule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FFFF"/>
        </a:solidFill>
      </p:bgPr>
    </p:bg>
    <p:spTree>
      <p:nvGrpSpPr>
        <p:cNvPr id="211" name="Shape 211"/>
        <p:cNvGrpSpPr/>
        <p:nvPr/>
      </p:nvGrpSpPr>
      <p:grpSpPr>
        <a:xfrm>
          <a:off x="0" y="0"/>
          <a:ext cx="0" cy="0"/>
          <a:chOff x="0" y="0"/>
          <a:chExt cx="0" cy="0"/>
        </a:xfrm>
      </p:grpSpPr>
      <p:pic>
        <p:nvPicPr>
          <p:cNvPr id="212" name="Google Shape;212;p27"/>
          <p:cNvPicPr preferRelativeResize="0"/>
          <p:nvPr/>
        </p:nvPicPr>
        <p:blipFill>
          <a:blip r:embed="rId3">
            <a:alphaModFix/>
          </a:blip>
          <a:stretch>
            <a:fillRect/>
          </a:stretch>
        </p:blipFill>
        <p:spPr>
          <a:xfrm>
            <a:off x="440450" y="849375"/>
            <a:ext cx="4267200" cy="71689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pic>
        <p:nvPicPr>
          <p:cNvPr id="217" name="Google Shape;217;p28"/>
          <p:cNvPicPr preferRelativeResize="0"/>
          <p:nvPr/>
        </p:nvPicPr>
        <p:blipFill>
          <a:blip r:embed="rId3">
            <a:alphaModFix/>
          </a:blip>
          <a:stretch>
            <a:fillRect/>
          </a:stretch>
        </p:blipFill>
        <p:spPr>
          <a:xfrm>
            <a:off x="0" y="0"/>
            <a:ext cx="5148074" cy="9144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1" name="Shape 221"/>
        <p:cNvGrpSpPr/>
        <p:nvPr/>
      </p:nvGrpSpPr>
      <p:grpSpPr>
        <a:xfrm>
          <a:off x="0" y="0"/>
          <a:ext cx="0" cy="0"/>
          <a:chOff x="0" y="0"/>
          <a:chExt cx="0" cy="0"/>
        </a:xfrm>
      </p:grpSpPr>
      <p:sp>
        <p:nvSpPr>
          <p:cNvPr id="222" name="Google Shape;222;p29"/>
          <p:cNvSpPr txBox="1"/>
          <p:nvPr/>
        </p:nvSpPr>
        <p:spPr>
          <a:xfrm>
            <a:off x="88088" y="3329788"/>
            <a:ext cx="4971900" cy="4032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5000">
                <a:solidFill>
                  <a:srgbClr val="434343"/>
                </a:solidFill>
                <a:latin typeface="Cherry Cream Soda"/>
                <a:ea typeface="Cherry Cream Soda"/>
                <a:cs typeface="Cherry Cream Soda"/>
                <a:sym typeface="Cherry Cream Soda"/>
              </a:rPr>
              <a:t>does not accept food deliveries or food drop offs.</a:t>
            </a:r>
            <a:endParaRPr b="1" sz="5000">
              <a:solidFill>
                <a:srgbClr val="434343"/>
              </a:solidFill>
              <a:latin typeface="Cherry Cream Soda"/>
              <a:ea typeface="Cherry Cream Soda"/>
              <a:cs typeface="Cherry Cream Soda"/>
              <a:sym typeface="Cherry Cream Soda"/>
            </a:endParaRPr>
          </a:p>
        </p:txBody>
      </p:sp>
      <p:sp>
        <p:nvSpPr>
          <p:cNvPr id="223" name="Google Shape;223;p29"/>
          <p:cNvSpPr txBox="1"/>
          <p:nvPr/>
        </p:nvSpPr>
        <p:spPr>
          <a:xfrm>
            <a:off x="1480388" y="7545075"/>
            <a:ext cx="2187300" cy="1508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4300">
                <a:solidFill>
                  <a:srgbClr val="434343"/>
                </a:solidFill>
                <a:latin typeface="Alfa Slab One"/>
                <a:ea typeface="Alfa Slab One"/>
                <a:cs typeface="Alfa Slab One"/>
                <a:sym typeface="Alfa Slab One"/>
              </a:rPr>
              <a:t>Thank you!</a:t>
            </a:r>
            <a:endParaRPr sz="4300">
              <a:solidFill>
                <a:srgbClr val="434343"/>
              </a:solidFill>
              <a:latin typeface="Alfa Slab One"/>
              <a:ea typeface="Alfa Slab One"/>
              <a:cs typeface="Alfa Slab One"/>
              <a:sym typeface="Alfa Slab One"/>
            </a:endParaRPr>
          </a:p>
        </p:txBody>
      </p:sp>
      <p:sp>
        <p:nvSpPr>
          <p:cNvPr id="224" name="Google Shape;224;p29"/>
          <p:cNvSpPr txBox="1"/>
          <p:nvPr/>
        </p:nvSpPr>
        <p:spPr>
          <a:xfrm>
            <a:off x="186350" y="282875"/>
            <a:ext cx="4775400" cy="329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0100">
                <a:solidFill>
                  <a:srgbClr val="434343"/>
                </a:solidFill>
                <a:latin typeface="Lakki Reddy"/>
                <a:ea typeface="Lakki Reddy"/>
                <a:cs typeface="Lakki Reddy"/>
                <a:sym typeface="Lakki Reddy"/>
              </a:rPr>
              <a:t>BASHA HIGH</a:t>
            </a:r>
            <a:endParaRPr b="1" sz="10100">
              <a:solidFill>
                <a:srgbClr val="434343"/>
              </a:solidFill>
              <a:latin typeface="Lakki Reddy"/>
              <a:ea typeface="Lakki Reddy"/>
              <a:cs typeface="Lakki Reddy"/>
              <a:sym typeface="Lakki Reddy"/>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228" name="Shape 228"/>
        <p:cNvGrpSpPr/>
        <p:nvPr/>
      </p:nvGrpSpPr>
      <p:grpSpPr>
        <a:xfrm>
          <a:off x="0" y="0"/>
          <a:ext cx="0" cy="0"/>
          <a:chOff x="0" y="0"/>
          <a:chExt cx="0" cy="0"/>
        </a:xfrm>
      </p:grpSpPr>
      <p:pic>
        <p:nvPicPr>
          <p:cNvPr id="229" name="Google Shape;229;p30"/>
          <p:cNvPicPr preferRelativeResize="0"/>
          <p:nvPr/>
        </p:nvPicPr>
        <p:blipFill>
          <a:blip r:embed="rId3">
            <a:alphaModFix/>
          </a:blip>
          <a:stretch>
            <a:fillRect/>
          </a:stretch>
        </p:blipFill>
        <p:spPr>
          <a:xfrm>
            <a:off x="86625" y="128475"/>
            <a:ext cx="4974849" cy="8887051"/>
          </a:xfrm>
          <a:prstGeom prst="rect">
            <a:avLst/>
          </a:prstGeom>
          <a:noFill/>
          <a:ln>
            <a:noFill/>
          </a:ln>
        </p:spPr>
      </p:pic>
      <p:sp>
        <p:nvSpPr>
          <p:cNvPr id="230" name="Google Shape;230;p30"/>
          <p:cNvSpPr/>
          <p:nvPr/>
        </p:nvSpPr>
        <p:spPr>
          <a:xfrm>
            <a:off x="252525" y="483050"/>
            <a:ext cx="4635850" cy="1851799"/>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1155CC"/>
                </a:solidFill>
                <a:latin typeface="Courgette"/>
              </a:rPr>
              <a:t>Mindfulness Room</a:t>
            </a:r>
          </a:p>
        </p:txBody>
      </p:sp>
      <p:sp>
        <p:nvSpPr>
          <p:cNvPr id="231" name="Google Shape;231;p30"/>
          <p:cNvSpPr txBox="1"/>
          <p:nvPr/>
        </p:nvSpPr>
        <p:spPr>
          <a:xfrm>
            <a:off x="86625" y="3164950"/>
            <a:ext cx="5061600" cy="452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900">
                <a:solidFill>
                  <a:srgbClr val="1C4587"/>
                </a:solidFill>
                <a:latin typeface="Alfa Slab One"/>
                <a:ea typeface="Alfa Slab One"/>
                <a:cs typeface="Alfa Slab One"/>
                <a:sym typeface="Alfa Slab One"/>
              </a:rPr>
              <a:t>Relax with guided meditation in the</a:t>
            </a:r>
            <a:endParaRPr sz="3900">
              <a:solidFill>
                <a:srgbClr val="1C4587"/>
              </a:solidFill>
              <a:latin typeface="Alfa Slab One"/>
              <a:ea typeface="Alfa Slab One"/>
              <a:cs typeface="Alfa Slab One"/>
              <a:sym typeface="Alfa Slab One"/>
            </a:endParaRPr>
          </a:p>
          <a:p>
            <a:pPr indent="0" lvl="0" marL="0" rtl="0" algn="l">
              <a:spcBef>
                <a:spcPts val="0"/>
              </a:spcBef>
              <a:spcAft>
                <a:spcPts val="0"/>
              </a:spcAft>
              <a:buNone/>
            </a:pPr>
            <a:r>
              <a:t/>
            </a:r>
            <a:endParaRPr sz="1600">
              <a:solidFill>
                <a:srgbClr val="1C4587"/>
              </a:solidFill>
              <a:latin typeface="Alfa Slab One"/>
              <a:ea typeface="Alfa Slab One"/>
              <a:cs typeface="Alfa Slab One"/>
              <a:sym typeface="Alfa Slab One"/>
            </a:endParaRPr>
          </a:p>
          <a:p>
            <a:pPr indent="0" lvl="0" marL="0" rtl="0" algn="l">
              <a:spcBef>
                <a:spcPts val="0"/>
              </a:spcBef>
              <a:spcAft>
                <a:spcPts val="0"/>
              </a:spcAft>
              <a:buNone/>
            </a:pPr>
            <a:r>
              <a:rPr i="1" lang="en" sz="3800">
                <a:solidFill>
                  <a:srgbClr val="1C4587"/>
                </a:solidFill>
                <a:latin typeface="Alfa Slab One"/>
                <a:ea typeface="Alfa Slab One"/>
                <a:cs typeface="Alfa Slab One"/>
                <a:sym typeface="Alfa Slab One"/>
              </a:rPr>
              <a:t>Mindfulness Room</a:t>
            </a:r>
            <a:r>
              <a:rPr lang="en" sz="3900">
                <a:solidFill>
                  <a:srgbClr val="1C4587"/>
                </a:solidFill>
                <a:latin typeface="Alfa Slab One"/>
                <a:ea typeface="Alfa Slab One"/>
                <a:cs typeface="Alfa Slab One"/>
                <a:sym typeface="Alfa Slab One"/>
              </a:rPr>
              <a:t> </a:t>
            </a:r>
            <a:endParaRPr sz="3900">
              <a:solidFill>
                <a:srgbClr val="1C4587"/>
              </a:solidFill>
              <a:latin typeface="Alfa Slab One"/>
              <a:ea typeface="Alfa Slab One"/>
              <a:cs typeface="Alfa Slab One"/>
              <a:sym typeface="Alfa Slab One"/>
            </a:endParaRPr>
          </a:p>
          <a:p>
            <a:pPr indent="0" lvl="0" marL="0" rtl="0" algn="l">
              <a:spcBef>
                <a:spcPts val="0"/>
              </a:spcBef>
              <a:spcAft>
                <a:spcPts val="0"/>
              </a:spcAft>
              <a:buNone/>
            </a:pPr>
            <a:r>
              <a:t/>
            </a:r>
            <a:endParaRPr sz="2000">
              <a:solidFill>
                <a:srgbClr val="1C4587"/>
              </a:solidFill>
              <a:latin typeface="Alfa Slab One"/>
              <a:ea typeface="Alfa Slab One"/>
              <a:cs typeface="Alfa Slab One"/>
              <a:sym typeface="Alfa Slab One"/>
            </a:endParaRPr>
          </a:p>
          <a:p>
            <a:pPr indent="457200" lvl="0" marL="1371600" rtl="0" algn="l">
              <a:spcBef>
                <a:spcPts val="0"/>
              </a:spcBef>
              <a:spcAft>
                <a:spcPts val="0"/>
              </a:spcAft>
              <a:buNone/>
            </a:pPr>
            <a:r>
              <a:rPr lang="en" sz="3900">
                <a:solidFill>
                  <a:srgbClr val="1C4587"/>
                </a:solidFill>
                <a:latin typeface="Alfa Slab One"/>
                <a:ea typeface="Alfa Slab One"/>
                <a:cs typeface="Alfa Slab One"/>
                <a:sym typeface="Alfa Slab One"/>
              </a:rPr>
              <a:t>on </a:t>
            </a:r>
            <a:endParaRPr sz="3900">
              <a:solidFill>
                <a:srgbClr val="1C4587"/>
              </a:solidFill>
              <a:latin typeface="Alfa Slab One"/>
              <a:ea typeface="Alfa Slab One"/>
              <a:cs typeface="Alfa Slab One"/>
              <a:sym typeface="Alfa Slab One"/>
            </a:endParaRPr>
          </a:p>
          <a:p>
            <a:pPr indent="457200" lvl="0" marL="914400" rtl="0" algn="l">
              <a:spcBef>
                <a:spcPts val="0"/>
              </a:spcBef>
              <a:spcAft>
                <a:spcPts val="0"/>
              </a:spcAft>
              <a:buNone/>
            </a:pPr>
            <a:r>
              <a:rPr lang="en" sz="3900">
                <a:solidFill>
                  <a:srgbClr val="1C4587"/>
                </a:solidFill>
                <a:latin typeface="Alfa Slab One"/>
                <a:ea typeface="Alfa Slab One"/>
                <a:cs typeface="Alfa Slab One"/>
                <a:sym typeface="Alfa Slab One"/>
              </a:rPr>
              <a:t>Fridays</a:t>
            </a:r>
            <a:endParaRPr sz="3900">
              <a:solidFill>
                <a:srgbClr val="1C4587"/>
              </a:solidFill>
              <a:latin typeface="Alfa Slab One"/>
              <a:ea typeface="Alfa Slab One"/>
              <a:cs typeface="Alfa Slab One"/>
              <a:sym typeface="Alfa Slab One"/>
            </a:endParaRPr>
          </a:p>
          <a:p>
            <a:pPr indent="457200" lvl="0" marL="914400" rtl="0" algn="l">
              <a:spcBef>
                <a:spcPts val="0"/>
              </a:spcBef>
              <a:spcAft>
                <a:spcPts val="0"/>
              </a:spcAft>
              <a:buNone/>
            </a:pPr>
            <a:r>
              <a:t/>
            </a:r>
            <a:endParaRPr sz="1200">
              <a:solidFill>
                <a:srgbClr val="1C4587"/>
              </a:solidFill>
              <a:latin typeface="Alfa Slab One"/>
              <a:ea typeface="Alfa Slab One"/>
              <a:cs typeface="Alfa Slab One"/>
              <a:sym typeface="Alfa Slab One"/>
            </a:endParaRPr>
          </a:p>
          <a:p>
            <a:pPr indent="0" lvl="0" marL="0" rtl="0" algn="l">
              <a:spcBef>
                <a:spcPts val="0"/>
              </a:spcBef>
              <a:spcAft>
                <a:spcPts val="0"/>
              </a:spcAft>
              <a:buNone/>
            </a:pPr>
            <a:r>
              <a:rPr lang="en" sz="3900">
                <a:solidFill>
                  <a:srgbClr val="1C4587"/>
                </a:solidFill>
                <a:latin typeface="Alfa Slab One"/>
                <a:ea typeface="Alfa Slab One"/>
                <a:cs typeface="Alfa Slab One"/>
                <a:sym typeface="Alfa Slab One"/>
              </a:rPr>
              <a:t>  7:05AM-7:20AM</a:t>
            </a:r>
            <a:endParaRPr sz="3900">
              <a:solidFill>
                <a:srgbClr val="1C4587"/>
              </a:solidFill>
              <a:latin typeface="Alfa Slab One"/>
              <a:ea typeface="Alfa Slab One"/>
              <a:cs typeface="Alfa Slab One"/>
              <a:sym typeface="Alfa Slab One"/>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4343"/>
        </a:solidFill>
      </p:bgPr>
    </p:bg>
    <p:spTree>
      <p:nvGrpSpPr>
        <p:cNvPr id="235" name="Shape 235"/>
        <p:cNvGrpSpPr/>
        <p:nvPr/>
      </p:nvGrpSpPr>
      <p:grpSpPr>
        <a:xfrm>
          <a:off x="0" y="0"/>
          <a:ext cx="0" cy="0"/>
          <a:chOff x="0" y="0"/>
          <a:chExt cx="0" cy="0"/>
        </a:xfrm>
      </p:grpSpPr>
      <p:sp>
        <p:nvSpPr>
          <p:cNvPr id="236" name="Google Shape;236;p31"/>
          <p:cNvSpPr/>
          <p:nvPr/>
        </p:nvSpPr>
        <p:spPr>
          <a:xfrm>
            <a:off x="194625" y="279200"/>
            <a:ext cx="4784878" cy="1469576"/>
          </a:xfrm>
          <a:prstGeom prst="rect">
            <a:avLst/>
          </a:prstGeom>
        </p:spPr>
        <p:txBody>
          <a:bodyPr>
            <a:prstTxWarp prst="textPlain"/>
          </a:bodyPr>
          <a:lstStyle/>
          <a:p>
            <a:pPr lvl="0" algn="ctr"/>
            <a:r>
              <a:rPr b="0" i="0">
                <a:ln cap="flat" cmpd="sng" w="28575">
                  <a:solidFill>
                    <a:srgbClr val="000000"/>
                  </a:solidFill>
                  <a:prstDash val="solid"/>
                  <a:round/>
                  <a:headEnd len="sm" w="sm" type="none"/>
                  <a:tailEnd len="sm" w="sm" type="none"/>
                </a:ln>
                <a:solidFill>
                  <a:schemeClr val="lt1"/>
                </a:solidFill>
                <a:latin typeface="Luckiest Guy"/>
              </a:rPr>
              <a:t>Free or Reduced Meals</a:t>
            </a:r>
          </a:p>
        </p:txBody>
      </p:sp>
      <p:sp>
        <p:nvSpPr>
          <p:cNvPr id="237" name="Google Shape;237;p31"/>
          <p:cNvSpPr txBox="1"/>
          <p:nvPr/>
        </p:nvSpPr>
        <p:spPr>
          <a:xfrm>
            <a:off x="194625" y="2291150"/>
            <a:ext cx="4335000" cy="6299400"/>
          </a:xfrm>
          <a:prstGeom prst="rect">
            <a:avLst/>
          </a:prstGeom>
          <a:solidFill>
            <a:srgbClr val="FFFF00"/>
          </a:solid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Clr>
                <a:schemeClr val="dk2"/>
              </a:buClr>
              <a:buSzPts val="1100"/>
              <a:buFont typeface="Arial"/>
              <a:buNone/>
            </a:pPr>
            <a:r>
              <a:rPr lang="en" sz="3500">
                <a:solidFill>
                  <a:schemeClr val="dk2"/>
                </a:solidFill>
                <a:latin typeface="Piedra"/>
                <a:ea typeface="Piedra"/>
                <a:cs typeface="Piedra"/>
                <a:sym typeface="Piedra"/>
              </a:rPr>
              <a:t>Do you know if you’re eligible for free or reduced-priced schoo</a:t>
            </a:r>
            <a:r>
              <a:rPr lang="en" sz="3500">
                <a:solidFill>
                  <a:schemeClr val="dk2"/>
                </a:solidFill>
                <a:latin typeface="Piedra"/>
                <a:ea typeface="Piedra"/>
                <a:cs typeface="Piedra"/>
                <a:sym typeface="Piedra"/>
              </a:rPr>
              <a:t>l </a:t>
            </a:r>
            <a:r>
              <a:rPr lang="en" sz="3500">
                <a:solidFill>
                  <a:schemeClr val="dk2"/>
                </a:solidFill>
                <a:latin typeface="Piedra"/>
                <a:ea typeface="Piedra"/>
                <a:cs typeface="Piedra"/>
                <a:sym typeface="Piedra"/>
              </a:rPr>
              <a:t>meals?  Were you eligible last year?  Applications must be submitted each school year.  Visit myschoolapps.com to complete an application.</a:t>
            </a:r>
            <a:r>
              <a:rPr lang="en" sz="2800">
                <a:solidFill>
                  <a:schemeClr val="dk2"/>
                </a:solidFill>
                <a:latin typeface="Piedra"/>
                <a:ea typeface="Piedra"/>
                <a:cs typeface="Piedra"/>
                <a:sym typeface="Piedra"/>
              </a:rPr>
              <a:t> </a:t>
            </a:r>
            <a:endParaRPr>
              <a:latin typeface="Playfair Display"/>
              <a:ea typeface="Playfair Display"/>
              <a:cs typeface="Playfair Display"/>
              <a:sym typeface="Playfair Display"/>
            </a:endParaRPr>
          </a:p>
        </p:txBody>
      </p:sp>
      <p:pic>
        <p:nvPicPr>
          <p:cNvPr id="238" name="Google Shape;238;p31"/>
          <p:cNvPicPr preferRelativeResize="0"/>
          <p:nvPr/>
        </p:nvPicPr>
        <p:blipFill>
          <a:blip r:embed="rId3">
            <a:alphaModFix/>
          </a:blip>
          <a:stretch>
            <a:fillRect/>
          </a:stretch>
        </p:blipFill>
        <p:spPr>
          <a:xfrm rot="1460735">
            <a:off x="3398556" y="4469761"/>
            <a:ext cx="1938033" cy="81932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pic>
        <p:nvPicPr>
          <p:cNvPr id="243" name="Google Shape;243;p32"/>
          <p:cNvPicPr preferRelativeResize="0"/>
          <p:nvPr/>
        </p:nvPicPr>
        <p:blipFill>
          <a:blip r:embed="rId3">
            <a:alphaModFix/>
          </a:blip>
          <a:stretch>
            <a:fillRect/>
          </a:stretch>
        </p:blipFill>
        <p:spPr>
          <a:xfrm>
            <a:off x="0" y="0"/>
            <a:ext cx="5148075" cy="9144000"/>
          </a:xfrm>
          <a:prstGeom prst="rect">
            <a:avLst/>
          </a:prstGeom>
          <a:noFill/>
          <a:ln>
            <a:noFill/>
          </a:ln>
        </p:spPr>
      </p:pic>
      <p:pic>
        <p:nvPicPr>
          <p:cNvPr id="244" name="Google Shape;244;p32"/>
          <p:cNvPicPr preferRelativeResize="0"/>
          <p:nvPr/>
        </p:nvPicPr>
        <p:blipFill rotWithShape="1">
          <a:blip r:embed="rId4">
            <a:alphaModFix/>
          </a:blip>
          <a:srcRect b="0" l="22559" r="12408" t="0"/>
          <a:stretch/>
        </p:blipFill>
        <p:spPr>
          <a:xfrm>
            <a:off x="1205787" y="2831550"/>
            <a:ext cx="2736499" cy="3618274"/>
          </a:xfrm>
          <a:prstGeom prst="rect">
            <a:avLst/>
          </a:prstGeom>
          <a:noFill/>
          <a:ln cap="flat" cmpd="sng" w="76200">
            <a:solidFill>
              <a:schemeClr val="dk1"/>
            </a:solidFill>
            <a:prstDash val="solid"/>
            <a:round/>
            <a:headEnd len="sm" w="sm" type="none"/>
            <a:tailEnd len="sm" w="sm" type="none"/>
          </a:ln>
        </p:spPr>
      </p:pic>
      <p:sp>
        <p:nvSpPr>
          <p:cNvPr id="245" name="Google Shape;245;p32"/>
          <p:cNvSpPr txBox="1"/>
          <p:nvPr/>
        </p:nvSpPr>
        <p:spPr>
          <a:xfrm>
            <a:off x="152450" y="181950"/>
            <a:ext cx="4843200" cy="22626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4500">
                <a:latin typeface="Henny Penny"/>
                <a:ea typeface="Henny Penny"/>
                <a:cs typeface="Henny Penny"/>
                <a:sym typeface="Henny Penny"/>
              </a:rPr>
              <a:t>Your unwanted glasses will help someone see better!</a:t>
            </a:r>
            <a:endParaRPr sz="4500">
              <a:latin typeface="Henny Penny"/>
              <a:ea typeface="Henny Penny"/>
              <a:cs typeface="Henny Penny"/>
              <a:sym typeface="Henny Penny"/>
            </a:endParaRPr>
          </a:p>
        </p:txBody>
      </p:sp>
      <p:sp>
        <p:nvSpPr>
          <p:cNvPr id="246" name="Google Shape;246;p32"/>
          <p:cNvSpPr txBox="1"/>
          <p:nvPr/>
        </p:nvSpPr>
        <p:spPr>
          <a:xfrm>
            <a:off x="513940" y="6703638"/>
            <a:ext cx="4120200" cy="1970100"/>
          </a:xfrm>
          <a:prstGeom prst="rect">
            <a:avLst/>
          </a:prstGeom>
          <a:solidFill>
            <a:schemeClr val="lt1"/>
          </a:solidFill>
          <a:ln cap="flat" cmpd="sng" w="9525">
            <a:solidFill>
              <a:srgbClr val="0000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7400">
                <a:solidFill>
                  <a:srgbClr val="0000FF"/>
                </a:solidFill>
                <a:latin typeface="Mouse Memoirs"/>
                <a:ea typeface="Mouse Memoirs"/>
                <a:cs typeface="Mouse Memoirs"/>
                <a:sym typeface="Mouse Memoirs"/>
              </a:rPr>
              <a:t>DONATE today! </a:t>
            </a:r>
            <a:r>
              <a:rPr lang="en" sz="7400">
                <a:latin typeface="Mouse Memoirs"/>
                <a:ea typeface="Mouse Memoirs"/>
                <a:cs typeface="Mouse Memoirs"/>
                <a:sym typeface="Mouse Memoirs"/>
              </a:rPr>
              <a:t> </a:t>
            </a:r>
            <a:r>
              <a:rPr lang="en" sz="2100">
                <a:latin typeface="Playfair Display"/>
                <a:ea typeface="Playfair Display"/>
                <a:cs typeface="Playfair Display"/>
                <a:sym typeface="Playfair Display"/>
              </a:rPr>
              <a:t>The box is located in the Admin building @Kalli’s desk.  </a:t>
            </a:r>
            <a:endParaRPr sz="2100">
              <a:latin typeface="Playfair Display"/>
              <a:ea typeface="Playfair Display"/>
              <a:cs typeface="Playfair Display"/>
              <a:sym typeface="Playfair Display"/>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AA84F"/>
        </a:solidFill>
      </p:bgPr>
    </p:bg>
    <p:spTree>
      <p:nvGrpSpPr>
        <p:cNvPr id="117" name="Shape 117"/>
        <p:cNvGrpSpPr/>
        <p:nvPr/>
      </p:nvGrpSpPr>
      <p:grpSpPr>
        <a:xfrm>
          <a:off x="0" y="0"/>
          <a:ext cx="0" cy="0"/>
          <a:chOff x="0" y="0"/>
          <a:chExt cx="0" cy="0"/>
        </a:xfrm>
      </p:grpSpPr>
      <p:pic>
        <p:nvPicPr>
          <p:cNvPr id="118" name="Google Shape;118;p15"/>
          <p:cNvPicPr preferRelativeResize="0"/>
          <p:nvPr/>
        </p:nvPicPr>
        <p:blipFill>
          <a:blip r:embed="rId3">
            <a:alphaModFix/>
          </a:blip>
          <a:stretch>
            <a:fillRect/>
          </a:stretch>
        </p:blipFill>
        <p:spPr>
          <a:xfrm>
            <a:off x="-515150" y="-273775"/>
            <a:ext cx="5738825" cy="1454350"/>
          </a:xfrm>
          <a:prstGeom prst="rect">
            <a:avLst/>
          </a:prstGeom>
          <a:noFill/>
          <a:ln>
            <a:noFill/>
          </a:ln>
        </p:spPr>
      </p:pic>
      <p:pic>
        <p:nvPicPr>
          <p:cNvPr id="119" name="Google Shape;119;p15"/>
          <p:cNvPicPr preferRelativeResize="0"/>
          <p:nvPr/>
        </p:nvPicPr>
        <p:blipFill rotWithShape="1">
          <a:blip r:embed="rId4">
            <a:alphaModFix/>
          </a:blip>
          <a:srcRect b="0" l="9519" r="7554" t="5320"/>
          <a:stretch/>
        </p:blipFill>
        <p:spPr>
          <a:xfrm>
            <a:off x="2623700" y="3227133"/>
            <a:ext cx="2112450" cy="3074717"/>
          </a:xfrm>
          <a:prstGeom prst="rect">
            <a:avLst/>
          </a:prstGeom>
          <a:noFill/>
          <a:ln cap="flat" cmpd="sng" w="19050">
            <a:solidFill>
              <a:srgbClr val="000000"/>
            </a:solidFill>
            <a:prstDash val="solid"/>
            <a:round/>
            <a:headEnd len="sm" w="sm" type="none"/>
            <a:tailEnd len="sm" w="sm" type="none"/>
          </a:ln>
        </p:spPr>
      </p:pic>
      <p:sp>
        <p:nvSpPr>
          <p:cNvPr id="120" name="Google Shape;120;p15"/>
          <p:cNvSpPr txBox="1"/>
          <p:nvPr/>
        </p:nvSpPr>
        <p:spPr>
          <a:xfrm>
            <a:off x="1280500" y="247700"/>
            <a:ext cx="3867600" cy="2770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600">
                <a:solidFill>
                  <a:schemeClr val="lt1"/>
                </a:solidFill>
                <a:latin typeface="Spicy Rice"/>
                <a:ea typeface="Spicy Rice"/>
                <a:cs typeface="Spicy Rice"/>
                <a:sym typeface="Spicy Rice"/>
              </a:rPr>
              <a:t>I’m LOST!  Please find me!</a:t>
            </a:r>
            <a:endParaRPr sz="5600">
              <a:solidFill>
                <a:schemeClr val="lt1"/>
              </a:solidFill>
              <a:latin typeface="Spicy Rice"/>
              <a:ea typeface="Spicy Rice"/>
              <a:cs typeface="Spicy Rice"/>
              <a:sym typeface="Spicy Rice"/>
            </a:endParaRPr>
          </a:p>
        </p:txBody>
      </p:sp>
      <p:sp>
        <p:nvSpPr>
          <p:cNvPr id="121" name="Google Shape;121;p15"/>
          <p:cNvSpPr txBox="1"/>
          <p:nvPr/>
        </p:nvSpPr>
        <p:spPr>
          <a:xfrm>
            <a:off x="75350" y="4276188"/>
            <a:ext cx="2498700" cy="215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200">
                <a:solidFill>
                  <a:schemeClr val="dk2"/>
                </a:solidFill>
                <a:latin typeface="Mouse Memoirs"/>
                <a:ea typeface="Mouse Memoirs"/>
                <a:cs typeface="Mouse Memoirs"/>
                <a:sym typeface="Mouse Memoirs"/>
              </a:rPr>
              <a:t>On December 22nd, ALL unclaimed items will be donated.  </a:t>
            </a:r>
            <a:endParaRPr sz="3200">
              <a:solidFill>
                <a:schemeClr val="dk2"/>
              </a:solidFill>
              <a:latin typeface="Mouse Memoirs"/>
              <a:ea typeface="Mouse Memoirs"/>
              <a:cs typeface="Mouse Memoirs"/>
              <a:sym typeface="Mouse Memoirs"/>
            </a:endParaRPr>
          </a:p>
        </p:txBody>
      </p:sp>
      <p:sp>
        <p:nvSpPr>
          <p:cNvPr id="122" name="Google Shape;122;p15"/>
          <p:cNvSpPr txBox="1"/>
          <p:nvPr/>
        </p:nvSpPr>
        <p:spPr>
          <a:xfrm>
            <a:off x="411925" y="7881900"/>
            <a:ext cx="4324200" cy="1262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500">
                <a:solidFill>
                  <a:schemeClr val="lt1"/>
                </a:solidFill>
                <a:latin typeface="Fontdiner Swanky"/>
                <a:ea typeface="Fontdiner Swanky"/>
                <a:cs typeface="Fontdiner Swanky"/>
                <a:sym typeface="Fontdiner Swanky"/>
              </a:rPr>
              <a:t>Your stuff misses you too!</a:t>
            </a:r>
            <a:endParaRPr sz="3500">
              <a:solidFill>
                <a:schemeClr val="lt1"/>
              </a:solidFill>
              <a:latin typeface="Fontdiner Swanky"/>
              <a:ea typeface="Fontdiner Swanky"/>
              <a:cs typeface="Fontdiner Swanky"/>
              <a:sym typeface="Fontdiner Swanky"/>
            </a:endParaRPr>
          </a:p>
        </p:txBody>
      </p:sp>
      <p:pic>
        <p:nvPicPr>
          <p:cNvPr id="123" name="Google Shape;123;p15"/>
          <p:cNvPicPr preferRelativeResize="0"/>
          <p:nvPr/>
        </p:nvPicPr>
        <p:blipFill>
          <a:blip r:embed="rId5">
            <a:alphaModFix/>
          </a:blip>
          <a:stretch>
            <a:fillRect/>
          </a:stretch>
        </p:blipFill>
        <p:spPr>
          <a:xfrm>
            <a:off x="-515150" y="150980"/>
            <a:ext cx="2463175" cy="4099224"/>
          </a:xfrm>
          <a:prstGeom prst="rect">
            <a:avLst/>
          </a:prstGeom>
          <a:noFill/>
          <a:ln>
            <a:noFill/>
          </a:ln>
        </p:spPr>
      </p:pic>
      <p:sp>
        <p:nvSpPr>
          <p:cNvPr id="124" name="Google Shape;124;p15"/>
          <p:cNvSpPr txBox="1"/>
          <p:nvPr/>
        </p:nvSpPr>
        <p:spPr>
          <a:xfrm>
            <a:off x="273050" y="6457100"/>
            <a:ext cx="4463100" cy="1754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2"/>
              </a:buClr>
              <a:buSzPts val="1100"/>
              <a:buFont typeface="Arial"/>
              <a:buNone/>
            </a:pPr>
            <a:r>
              <a:rPr lang="en" sz="2800">
                <a:solidFill>
                  <a:schemeClr val="dk2"/>
                </a:solidFill>
                <a:latin typeface="Mouse Memoirs"/>
                <a:ea typeface="Mouse Memoirs"/>
                <a:cs typeface="Mouse Memoirs"/>
                <a:sym typeface="Mouse Memoirs"/>
              </a:rPr>
              <a:t>If you have a lost item, please go to the </a:t>
            </a:r>
            <a:r>
              <a:rPr b="1" lang="en" sz="2800" u="sng">
                <a:solidFill>
                  <a:schemeClr val="dk2"/>
                </a:solidFill>
                <a:latin typeface="Mouse Memoirs"/>
                <a:ea typeface="Mouse Memoirs"/>
                <a:cs typeface="Mouse Memoirs"/>
                <a:sym typeface="Mouse Memoirs"/>
              </a:rPr>
              <a:t>LOST AND FOUN</a:t>
            </a:r>
            <a:r>
              <a:rPr lang="en" sz="2800">
                <a:solidFill>
                  <a:schemeClr val="dk2"/>
                </a:solidFill>
                <a:latin typeface="Mouse Memoirs"/>
                <a:ea typeface="Mouse Memoirs"/>
                <a:cs typeface="Mouse Memoirs"/>
                <a:sym typeface="Mouse Memoirs"/>
              </a:rPr>
              <a:t>D located in the Attendance Office and claim yours today!!  Thanks. </a:t>
            </a:r>
            <a:endParaRPr sz="2800">
              <a:solidFill>
                <a:schemeClr val="dk2"/>
              </a:solidFill>
              <a:latin typeface="Mouse Memoirs"/>
              <a:ea typeface="Mouse Memoirs"/>
              <a:cs typeface="Mouse Memoirs"/>
              <a:sym typeface="Mouse Memoirs"/>
            </a:endParaRPr>
          </a:p>
          <a:p>
            <a:pPr indent="0" lvl="0" marL="0" rtl="0" algn="l">
              <a:spcBef>
                <a:spcPts val="0"/>
              </a:spcBef>
              <a:spcAft>
                <a:spcPts val="0"/>
              </a:spcAft>
              <a:buNone/>
            </a:pPr>
            <a:r>
              <a:t/>
            </a:r>
            <a:endParaRPr sz="1800">
              <a:solidFill>
                <a:schemeClr val="dk2"/>
              </a:solidFill>
              <a:latin typeface="Playfair Display"/>
              <a:ea typeface="Playfair Display"/>
              <a:cs typeface="Playfair Display"/>
              <a:sym typeface="Playfair Display"/>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28" name="Shape 128"/>
        <p:cNvGrpSpPr/>
        <p:nvPr/>
      </p:nvGrpSpPr>
      <p:grpSpPr>
        <a:xfrm>
          <a:off x="0" y="0"/>
          <a:ext cx="0" cy="0"/>
          <a:chOff x="0" y="0"/>
          <a:chExt cx="0" cy="0"/>
        </a:xfrm>
      </p:grpSpPr>
      <p:pic>
        <p:nvPicPr>
          <p:cNvPr id="129" name="Google Shape;129;p16"/>
          <p:cNvPicPr preferRelativeResize="0"/>
          <p:nvPr/>
        </p:nvPicPr>
        <p:blipFill>
          <a:blip r:embed="rId3">
            <a:alphaModFix/>
          </a:blip>
          <a:stretch>
            <a:fillRect/>
          </a:stretch>
        </p:blipFill>
        <p:spPr>
          <a:xfrm>
            <a:off x="152400" y="4019075"/>
            <a:ext cx="4843271" cy="4843271"/>
          </a:xfrm>
          <a:prstGeom prst="rect">
            <a:avLst/>
          </a:prstGeom>
          <a:noFill/>
          <a:ln>
            <a:noFill/>
          </a:ln>
        </p:spPr>
      </p:pic>
      <p:sp>
        <p:nvSpPr>
          <p:cNvPr id="130" name="Google Shape;130;p16"/>
          <p:cNvSpPr txBox="1"/>
          <p:nvPr/>
        </p:nvSpPr>
        <p:spPr>
          <a:xfrm>
            <a:off x="194750" y="1192325"/>
            <a:ext cx="4840800" cy="2455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lang="en" sz="1300">
                <a:solidFill>
                  <a:schemeClr val="dk2"/>
                </a:solidFill>
              </a:rPr>
              <a:t>The Boys Volleyball program is gearing up for another amazing season. We will be starting our Open Gyms for this upcoming season next Saturday, Dec. 16</a:t>
            </a:r>
            <a:r>
              <a:rPr baseline="30000" lang="en" sz="1300">
                <a:solidFill>
                  <a:schemeClr val="dk2"/>
                </a:solidFill>
              </a:rPr>
              <a:t>th</a:t>
            </a:r>
            <a:r>
              <a:rPr lang="en" sz="1300">
                <a:solidFill>
                  <a:schemeClr val="dk2"/>
                </a:solidFill>
              </a:rPr>
              <a:t> from 2-5 pm in the main gym. Please come dressed out and bring plenty of water. If your intentions are to try-out for this upcoming season, we highly recommend attending as many open gyms as possible. This will give our coaches a good amount of time to really see your skills. We are looking forward to meeting you and seeing you out on the courts. If you have any questions, please contact Coach Aviles at </a:t>
            </a:r>
            <a:r>
              <a:rPr lang="en" sz="1300">
                <a:solidFill>
                  <a:srgbClr val="FF00FF"/>
                </a:solidFill>
              </a:rPr>
              <a:t>Aviles.christopher@cusd80.com</a:t>
            </a:r>
            <a:r>
              <a:rPr lang="en" sz="1300">
                <a:solidFill>
                  <a:schemeClr val="dk2"/>
                </a:solidFill>
              </a:rPr>
              <a:t>. </a:t>
            </a:r>
            <a:endParaRPr sz="2000">
              <a:solidFill>
                <a:schemeClr val="dk2"/>
              </a:solidFill>
              <a:latin typeface="Playfair Display"/>
              <a:ea typeface="Playfair Display"/>
              <a:cs typeface="Playfair Display"/>
              <a:sym typeface="Playfair Display"/>
            </a:endParaRPr>
          </a:p>
        </p:txBody>
      </p:sp>
      <p:sp>
        <p:nvSpPr>
          <p:cNvPr id="131" name="Google Shape;131;p16"/>
          <p:cNvSpPr txBox="1"/>
          <p:nvPr/>
        </p:nvSpPr>
        <p:spPr>
          <a:xfrm>
            <a:off x="41150" y="260300"/>
            <a:ext cx="51480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800">
                <a:solidFill>
                  <a:schemeClr val="dk2"/>
                </a:solidFill>
                <a:latin typeface="Playfair Display Black"/>
                <a:ea typeface="Playfair Display Black"/>
                <a:cs typeface="Playfair Display Black"/>
                <a:sym typeface="Playfair Display Black"/>
              </a:rPr>
              <a:t>Attention Basha Boys!</a:t>
            </a:r>
            <a:endParaRPr sz="3800">
              <a:solidFill>
                <a:schemeClr val="dk2"/>
              </a:solidFill>
              <a:latin typeface="Playfair Display Black"/>
              <a:ea typeface="Playfair Display Black"/>
              <a:cs typeface="Playfair Display Black"/>
              <a:sym typeface="Playfair Display Black"/>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85C6"/>
        </a:solidFill>
      </p:bgPr>
    </p:bg>
    <p:spTree>
      <p:nvGrpSpPr>
        <p:cNvPr id="135" name="Shape 135"/>
        <p:cNvGrpSpPr/>
        <p:nvPr/>
      </p:nvGrpSpPr>
      <p:grpSpPr>
        <a:xfrm>
          <a:off x="0" y="0"/>
          <a:ext cx="0" cy="0"/>
          <a:chOff x="0" y="0"/>
          <a:chExt cx="0" cy="0"/>
        </a:xfrm>
      </p:grpSpPr>
      <p:pic>
        <p:nvPicPr>
          <p:cNvPr id="136" name="Google Shape;136;p17"/>
          <p:cNvPicPr preferRelativeResize="0"/>
          <p:nvPr/>
        </p:nvPicPr>
        <p:blipFill>
          <a:blip r:embed="rId3">
            <a:alphaModFix/>
          </a:blip>
          <a:stretch>
            <a:fillRect/>
          </a:stretch>
        </p:blipFill>
        <p:spPr>
          <a:xfrm>
            <a:off x="0" y="2230575"/>
            <a:ext cx="5148074" cy="4315064"/>
          </a:xfrm>
          <a:prstGeom prst="rect">
            <a:avLst/>
          </a:prstGeom>
          <a:noFill/>
          <a:ln>
            <a:noFill/>
          </a:ln>
        </p:spPr>
      </p:pic>
      <p:sp>
        <p:nvSpPr>
          <p:cNvPr id="137" name="Google Shape;137;p17"/>
          <p:cNvSpPr txBox="1"/>
          <p:nvPr/>
        </p:nvSpPr>
        <p:spPr>
          <a:xfrm>
            <a:off x="600788" y="303675"/>
            <a:ext cx="3946500" cy="118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500">
                <a:solidFill>
                  <a:schemeClr val="lt1"/>
                </a:solidFill>
                <a:latin typeface="Spicy Rice"/>
                <a:ea typeface="Spicy Rice"/>
                <a:cs typeface="Spicy Rice"/>
                <a:sym typeface="Spicy Rice"/>
              </a:rPr>
              <a:t>TONIGHT!!</a:t>
            </a:r>
            <a:endParaRPr sz="6500">
              <a:solidFill>
                <a:schemeClr val="lt1"/>
              </a:solidFill>
              <a:latin typeface="Spicy Rice"/>
              <a:ea typeface="Spicy Rice"/>
              <a:cs typeface="Spicy Rice"/>
              <a:sym typeface="Spicy Ric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id="142" name="Google Shape;142;p18"/>
          <p:cNvPicPr preferRelativeResize="0"/>
          <p:nvPr/>
        </p:nvPicPr>
        <p:blipFill>
          <a:blip r:embed="rId3">
            <a:alphaModFix/>
          </a:blip>
          <a:stretch>
            <a:fillRect/>
          </a:stretch>
        </p:blipFill>
        <p:spPr>
          <a:xfrm rot="10800000">
            <a:off x="557175" y="6786097"/>
            <a:ext cx="769500" cy="769500"/>
          </a:xfrm>
          <a:prstGeom prst="rect">
            <a:avLst/>
          </a:prstGeom>
          <a:noFill/>
          <a:ln>
            <a:noFill/>
          </a:ln>
        </p:spPr>
      </p:pic>
      <p:sp>
        <p:nvSpPr>
          <p:cNvPr id="143" name="Google Shape;143;p18"/>
          <p:cNvSpPr txBox="1"/>
          <p:nvPr/>
        </p:nvSpPr>
        <p:spPr>
          <a:xfrm>
            <a:off x="105350" y="97200"/>
            <a:ext cx="4937400" cy="1293000"/>
          </a:xfrm>
          <a:prstGeom prst="rect">
            <a:avLst/>
          </a:prstGeom>
          <a:noFill/>
          <a:ln cap="flat" cmpd="sng" w="76200">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3600">
                <a:solidFill>
                  <a:srgbClr val="38761D"/>
                </a:solidFill>
                <a:latin typeface="Luckiest Guy"/>
                <a:ea typeface="Luckiest Guy"/>
                <a:cs typeface="Luckiest Guy"/>
                <a:sym typeface="Luckiest Guy"/>
              </a:rPr>
              <a:t>METAL ORNAMENTS FOR SALE $6</a:t>
            </a:r>
            <a:endParaRPr sz="3600">
              <a:solidFill>
                <a:srgbClr val="38761D"/>
              </a:solidFill>
              <a:latin typeface="Luckiest Guy"/>
              <a:ea typeface="Luckiest Guy"/>
              <a:cs typeface="Luckiest Guy"/>
              <a:sym typeface="Luckiest Guy"/>
            </a:endParaRPr>
          </a:p>
        </p:txBody>
      </p:sp>
      <p:sp>
        <p:nvSpPr>
          <p:cNvPr id="144" name="Google Shape;144;p18"/>
          <p:cNvSpPr txBox="1"/>
          <p:nvPr/>
        </p:nvSpPr>
        <p:spPr>
          <a:xfrm>
            <a:off x="105350" y="1491700"/>
            <a:ext cx="4937400" cy="538800"/>
          </a:xfrm>
          <a:prstGeom prst="rect">
            <a:avLst/>
          </a:prstGeom>
          <a:solidFill>
            <a:srgbClr val="FF0000"/>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solidFill>
                  <a:schemeClr val="lt1"/>
                </a:solidFill>
                <a:latin typeface="Englebert"/>
                <a:ea typeface="Englebert"/>
                <a:cs typeface="Englebert"/>
                <a:sym typeface="Englebert"/>
              </a:rPr>
              <a:t>Order yours today with Mr. Hartfield (H118)</a:t>
            </a:r>
            <a:endParaRPr sz="2300">
              <a:solidFill>
                <a:schemeClr val="lt1"/>
              </a:solidFill>
              <a:latin typeface="Englebert"/>
              <a:ea typeface="Englebert"/>
              <a:cs typeface="Englebert"/>
              <a:sym typeface="Englebert"/>
            </a:endParaRPr>
          </a:p>
        </p:txBody>
      </p:sp>
      <p:sp>
        <p:nvSpPr>
          <p:cNvPr id="145" name="Google Shape;145;p18"/>
          <p:cNvSpPr txBox="1"/>
          <p:nvPr/>
        </p:nvSpPr>
        <p:spPr>
          <a:xfrm>
            <a:off x="423675" y="7733875"/>
            <a:ext cx="19275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900">
                <a:solidFill>
                  <a:srgbClr val="38761D"/>
                </a:solidFill>
                <a:latin typeface="Playfair Display"/>
                <a:ea typeface="Playfair Display"/>
                <a:cs typeface="Playfair Display"/>
                <a:sym typeface="Playfair Display"/>
              </a:rPr>
              <a:t>Cash, Check, or </a:t>
            </a:r>
            <a:endParaRPr sz="1900">
              <a:solidFill>
                <a:srgbClr val="38761D"/>
              </a:solidFill>
              <a:latin typeface="Playfair Display"/>
              <a:ea typeface="Playfair Display"/>
              <a:cs typeface="Playfair Display"/>
              <a:sym typeface="Playfair Display"/>
            </a:endParaRPr>
          </a:p>
          <a:p>
            <a:pPr indent="0" lvl="0" marL="0" rtl="0" algn="l">
              <a:spcBef>
                <a:spcPts val="0"/>
              </a:spcBef>
              <a:spcAft>
                <a:spcPts val="0"/>
              </a:spcAft>
              <a:buNone/>
            </a:pPr>
            <a:r>
              <a:rPr lang="en" sz="1900">
                <a:solidFill>
                  <a:srgbClr val="38761D"/>
                </a:solidFill>
                <a:latin typeface="Playfair Display"/>
                <a:ea typeface="Playfair Display"/>
                <a:cs typeface="Playfair Display"/>
                <a:sym typeface="Playfair Display"/>
              </a:rPr>
              <a:t>Card accepted</a:t>
            </a:r>
            <a:endParaRPr sz="1900">
              <a:solidFill>
                <a:srgbClr val="38761D"/>
              </a:solidFill>
              <a:latin typeface="Playfair Display"/>
              <a:ea typeface="Playfair Display"/>
              <a:cs typeface="Playfair Display"/>
              <a:sym typeface="Playfair Display"/>
            </a:endParaRPr>
          </a:p>
        </p:txBody>
      </p:sp>
      <p:sp>
        <p:nvSpPr>
          <p:cNvPr id="146" name="Google Shape;146;p18"/>
          <p:cNvSpPr txBox="1"/>
          <p:nvPr/>
        </p:nvSpPr>
        <p:spPr>
          <a:xfrm>
            <a:off x="-30725" y="8503375"/>
            <a:ext cx="5088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38761D"/>
                </a:solidFill>
                <a:latin typeface="Playfair Display"/>
                <a:ea typeface="Playfair Display"/>
                <a:cs typeface="Playfair Display"/>
                <a:sym typeface="Playfair Display"/>
              </a:rPr>
              <a:t>Orders will be ready by the end of the semester.</a:t>
            </a:r>
            <a:endParaRPr sz="1800">
              <a:solidFill>
                <a:srgbClr val="38761D"/>
              </a:solidFill>
              <a:latin typeface="Playfair Display"/>
              <a:ea typeface="Playfair Display"/>
              <a:cs typeface="Playfair Display"/>
              <a:sym typeface="Playfair Display"/>
            </a:endParaRPr>
          </a:p>
        </p:txBody>
      </p:sp>
      <p:sp>
        <p:nvSpPr>
          <p:cNvPr id="147" name="Google Shape;147;p18"/>
          <p:cNvSpPr txBox="1"/>
          <p:nvPr/>
        </p:nvSpPr>
        <p:spPr>
          <a:xfrm>
            <a:off x="105350" y="7344225"/>
            <a:ext cx="2726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38761D"/>
                </a:solidFill>
                <a:latin typeface="Playfair Display"/>
                <a:ea typeface="Playfair Display"/>
                <a:cs typeface="Playfair Display"/>
                <a:sym typeface="Playfair Display"/>
              </a:rPr>
              <a:t>Color options available!</a:t>
            </a:r>
            <a:endParaRPr sz="1800">
              <a:solidFill>
                <a:srgbClr val="38761D"/>
              </a:solidFill>
              <a:latin typeface="Playfair Display"/>
              <a:ea typeface="Playfair Display"/>
              <a:cs typeface="Playfair Display"/>
              <a:sym typeface="Playfair Display"/>
            </a:endParaRPr>
          </a:p>
        </p:txBody>
      </p:sp>
      <p:pic>
        <p:nvPicPr>
          <p:cNvPr id="148" name="Google Shape;148;p18"/>
          <p:cNvPicPr preferRelativeResize="0"/>
          <p:nvPr/>
        </p:nvPicPr>
        <p:blipFill rotWithShape="1">
          <a:blip r:embed="rId4">
            <a:alphaModFix/>
          </a:blip>
          <a:srcRect b="50482" l="0" r="0" t="0"/>
          <a:stretch/>
        </p:blipFill>
        <p:spPr>
          <a:xfrm>
            <a:off x="191638" y="2074138"/>
            <a:ext cx="1752700" cy="1715925"/>
          </a:xfrm>
          <a:prstGeom prst="rect">
            <a:avLst/>
          </a:prstGeom>
          <a:noFill/>
          <a:ln>
            <a:noFill/>
          </a:ln>
        </p:spPr>
      </p:pic>
      <p:pic>
        <p:nvPicPr>
          <p:cNvPr id="149" name="Google Shape;149;p18"/>
          <p:cNvPicPr preferRelativeResize="0"/>
          <p:nvPr/>
        </p:nvPicPr>
        <p:blipFill rotWithShape="1">
          <a:blip r:embed="rId5">
            <a:alphaModFix/>
          </a:blip>
          <a:srcRect b="50482" l="0" r="0" t="0"/>
          <a:stretch/>
        </p:blipFill>
        <p:spPr>
          <a:xfrm>
            <a:off x="2027572" y="2334600"/>
            <a:ext cx="1429236" cy="1293000"/>
          </a:xfrm>
          <a:prstGeom prst="rect">
            <a:avLst/>
          </a:prstGeom>
          <a:noFill/>
          <a:ln>
            <a:noFill/>
          </a:ln>
        </p:spPr>
      </p:pic>
      <p:pic>
        <p:nvPicPr>
          <p:cNvPr id="150" name="Google Shape;150;p18"/>
          <p:cNvPicPr preferRelativeResize="0"/>
          <p:nvPr/>
        </p:nvPicPr>
        <p:blipFill rotWithShape="1">
          <a:blip r:embed="rId6">
            <a:alphaModFix/>
          </a:blip>
          <a:srcRect b="50961" l="0" r="0" t="0"/>
          <a:stretch/>
        </p:blipFill>
        <p:spPr>
          <a:xfrm>
            <a:off x="287948" y="4118798"/>
            <a:ext cx="1560104" cy="1196550"/>
          </a:xfrm>
          <a:prstGeom prst="rect">
            <a:avLst/>
          </a:prstGeom>
          <a:noFill/>
          <a:ln>
            <a:noFill/>
          </a:ln>
        </p:spPr>
      </p:pic>
      <p:pic>
        <p:nvPicPr>
          <p:cNvPr id="151" name="Google Shape;151;p18"/>
          <p:cNvPicPr preferRelativeResize="0"/>
          <p:nvPr/>
        </p:nvPicPr>
        <p:blipFill rotWithShape="1">
          <a:blip r:embed="rId7">
            <a:alphaModFix/>
          </a:blip>
          <a:srcRect b="50758" l="0" r="0" t="0"/>
          <a:stretch/>
        </p:blipFill>
        <p:spPr>
          <a:xfrm>
            <a:off x="1962138" y="3833701"/>
            <a:ext cx="1560100" cy="1823101"/>
          </a:xfrm>
          <a:prstGeom prst="rect">
            <a:avLst/>
          </a:prstGeom>
          <a:noFill/>
          <a:ln>
            <a:noFill/>
          </a:ln>
        </p:spPr>
      </p:pic>
      <p:pic>
        <p:nvPicPr>
          <p:cNvPr id="152" name="Google Shape;152;p18"/>
          <p:cNvPicPr preferRelativeResize="0"/>
          <p:nvPr/>
        </p:nvPicPr>
        <p:blipFill rotWithShape="1">
          <a:blip r:embed="rId8">
            <a:alphaModFix/>
          </a:blip>
          <a:srcRect b="49967" l="0" r="0" t="0"/>
          <a:stretch/>
        </p:blipFill>
        <p:spPr>
          <a:xfrm>
            <a:off x="287946" y="5482010"/>
            <a:ext cx="1307950" cy="1391799"/>
          </a:xfrm>
          <a:prstGeom prst="rect">
            <a:avLst/>
          </a:prstGeom>
          <a:noFill/>
          <a:ln>
            <a:noFill/>
          </a:ln>
        </p:spPr>
      </p:pic>
      <p:pic>
        <p:nvPicPr>
          <p:cNvPr id="153" name="Google Shape;153;p18"/>
          <p:cNvPicPr preferRelativeResize="0"/>
          <p:nvPr/>
        </p:nvPicPr>
        <p:blipFill rotWithShape="1">
          <a:blip r:embed="rId9">
            <a:alphaModFix/>
          </a:blip>
          <a:srcRect b="49695" l="0" r="0" t="0"/>
          <a:stretch/>
        </p:blipFill>
        <p:spPr>
          <a:xfrm>
            <a:off x="3540025" y="2131999"/>
            <a:ext cx="1429225" cy="1581058"/>
          </a:xfrm>
          <a:prstGeom prst="rect">
            <a:avLst/>
          </a:prstGeom>
          <a:noFill/>
          <a:ln>
            <a:noFill/>
          </a:ln>
        </p:spPr>
      </p:pic>
      <p:pic>
        <p:nvPicPr>
          <p:cNvPr id="154" name="Google Shape;154;p18"/>
          <p:cNvPicPr preferRelativeResize="0"/>
          <p:nvPr/>
        </p:nvPicPr>
        <p:blipFill rotWithShape="1">
          <a:blip r:embed="rId10">
            <a:alphaModFix/>
          </a:blip>
          <a:srcRect b="50886" l="0" r="0" t="0"/>
          <a:stretch/>
        </p:blipFill>
        <p:spPr>
          <a:xfrm>
            <a:off x="3636350" y="4042462"/>
            <a:ext cx="1429225" cy="1521463"/>
          </a:xfrm>
          <a:prstGeom prst="rect">
            <a:avLst/>
          </a:prstGeom>
          <a:noFill/>
          <a:ln>
            <a:noFill/>
          </a:ln>
        </p:spPr>
      </p:pic>
      <p:pic>
        <p:nvPicPr>
          <p:cNvPr id="155" name="Google Shape;155;p18"/>
          <p:cNvPicPr preferRelativeResize="0"/>
          <p:nvPr/>
        </p:nvPicPr>
        <p:blipFill rotWithShape="1">
          <a:blip r:embed="rId11">
            <a:alphaModFix/>
          </a:blip>
          <a:srcRect b="49748" l="0" r="0" t="0"/>
          <a:stretch/>
        </p:blipFill>
        <p:spPr>
          <a:xfrm>
            <a:off x="1859449" y="5862900"/>
            <a:ext cx="1307950" cy="1481325"/>
          </a:xfrm>
          <a:prstGeom prst="rect">
            <a:avLst/>
          </a:prstGeom>
          <a:noFill/>
          <a:ln>
            <a:noFill/>
          </a:ln>
        </p:spPr>
      </p:pic>
      <p:pic>
        <p:nvPicPr>
          <p:cNvPr id="156" name="Google Shape;156;p18"/>
          <p:cNvPicPr preferRelativeResize="0"/>
          <p:nvPr/>
        </p:nvPicPr>
        <p:blipFill rotWithShape="1">
          <a:blip r:embed="rId12">
            <a:alphaModFix/>
          </a:blip>
          <a:srcRect b="50007" l="0" r="0" t="0"/>
          <a:stretch/>
        </p:blipFill>
        <p:spPr>
          <a:xfrm>
            <a:off x="3430947" y="5862900"/>
            <a:ext cx="1494191" cy="1391800"/>
          </a:xfrm>
          <a:prstGeom prst="rect">
            <a:avLst/>
          </a:prstGeom>
          <a:noFill/>
          <a:ln>
            <a:noFill/>
          </a:ln>
        </p:spPr>
      </p:pic>
      <p:pic>
        <p:nvPicPr>
          <p:cNvPr id="157" name="Google Shape;157;p18"/>
          <p:cNvPicPr preferRelativeResize="0"/>
          <p:nvPr/>
        </p:nvPicPr>
        <p:blipFill rotWithShape="1">
          <a:blip r:embed="rId13">
            <a:alphaModFix/>
          </a:blip>
          <a:srcRect b="51119" l="0" r="0" t="0"/>
          <a:stretch/>
        </p:blipFill>
        <p:spPr>
          <a:xfrm>
            <a:off x="2720420" y="7460800"/>
            <a:ext cx="2248830" cy="835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0000"/>
        </a:solidFill>
      </p:bgPr>
    </p:bg>
    <p:spTree>
      <p:nvGrpSpPr>
        <p:cNvPr id="161" name="Shape 161"/>
        <p:cNvGrpSpPr/>
        <p:nvPr/>
      </p:nvGrpSpPr>
      <p:grpSpPr>
        <a:xfrm>
          <a:off x="0" y="0"/>
          <a:ext cx="0" cy="0"/>
          <a:chOff x="0" y="0"/>
          <a:chExt cx="0" cy="0"/>
        </a:xfrm>
      </p:grpSpPr>
      <p:pic>
        <p:nvPicPr>
          <p:cNvPr id="162" name="Google Shape;162;p19"/>
          <p:cNvPicPr preferRelativeResize="0"/>
          <p:nvPr/>
        </p:nvPicPr>
        <p:blipFill>
          <a:blip r:embed="rId3">
            <a:alphaModFix/>
          </a:blip>
          <a:stretch>
            <a:fillRect/>
          </a:stretch>
        </p:blipFill>
        <p:spPr>
          <a:xfrm>
            <a:off x="359475" y="1594250"/>
            <a:ext cx="4429125" cy="5657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966"/>
        </a:solidFill>
      </p:bgPr>
    </p:bg>
    <p:spTree>
      <p:nvGrpSpPr>
        <p:cNvPr id="166" name="Shape 166"/>
        <p:cNvGrpSpPr/>
        <p:nvPr/>
      </p:nvGrpSpPr>
      <p:grpSpPr>
        <a:xfrm>
          <a:off x="0" y="0"/>
          <a:ext cx="0" cy="0"/>
          <a:chOff x="0" y="0"/>
          <a:chExt cx="0" cy="0"/>
        </a:xfrm>
      </p:grpSpPr>
      <p:pic>
        <p:nvPicPr>
          <p:cNvPr id="167" name="Google Shape;167;p20"/>
          <p:cNvPicPr preferRelativeResize="0"/>
          <p:nvPr/>
        </p:nvPicPr>
        <p:blipFill>
          <a:blip r:embed="rId3">
            <a:alphaModFix/>
          </a:blip>
          <a:stretch>
            <a:fillRect/>
          </a:stretch>
        </p:blipFill>
        <p:spPr>
          <a:xfrm>
            <a:off x="113225" y="1384538"/>
            <a:ext cx="4921625" cy="63749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1" name="Shape 171"/>
        <p:cNvGrpSpPr/>
        <p:nvPr/>
      </p:nvGrpSpPr>
      <p:grpSpPr>
        <a:xfrm>
          <a:off x="0" y="0"/>
          <a:ext cx="0" cy="0"/>
          <a:chOff x="0" y="0"/>
          <a:chExt cx="0" cy="0"/>
        </a:xfrm>
      </p:grpSpPr>
      <p:sp>
        <p:nvSpPr>
          <p:cNvPr id="172" name="Google Shape;172;p21"/>
          <p:cNvSpPr txBox="1"/>
          <p:nvPr/>
        </p:nvSpPr>
        <p:spPr>
          <a:xfrm>
            <a:off x="314450" y="274225"/>
            <a:ext cx="4519200" cy="1431600"/>
          </a:xfrm>
          <a:prstGeom prst="rect">
            <a:avLst/>
          </a:prstGeom>
          <a:solidFill>
            <a:srgbClr val="F6B26B"/>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700">
                <a:solidFill>
                  <a:srgbClr val="5B0F00"/>
                </a:solidFill>
                <a:latin typeface="Alfa Slab One"/>
                <a:ea typeface="Alfa Slab One"/>
                <a:cs typeface="Alfa Slab One"/>
                <a:sym typeface="Alfa Slab One"/>
              </a:rPr>
              <a:t>Congratulations to our Student/Staff of the Month winners!</a:t>
            </a:r>
            <a:endParaRPr sz="2700">
              <a:solidFill>
                <a:srgbClr val="5B0F00"/>
              </a:solidFill>
              <a:latin typeface="Alfa Slab One"/>
              <a:ea typeface="Alfa Slab One"/>
              <a:cs typeface="Alfa Slab One"/>
              <a:sym typeface="Alfa Slab One"/>
            </a:endParaRPr>
          </a:p>
        </p:txBody>
      </p:sp>
      <p:sp>
        <p:nvSpPr>
          <p:cNvPr id="173" name="Google Shape;173;p21"/>
          <p:cNvSpPr txBox="1"/>
          <p:nvPr/>
        </p:nvSpPr>
        <p:spPr>
          <a:xfrm>
            <a:off x="314438" y="6145275"/>
            <a:ext cx="4519200" cy="2878200"/>
          </a:xfrm>
          <a:prstGeom prst="rect">
            <a:avLst/>
          </a:prstGeom>
          <a:solidFill>
            <a:srgbClr val="E3651D"/>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500">
                <a:solidFill>
                  <a:srgbClr val="5B0F00"/>
                </a:solidFill>
                <a:latin typeface="Cherry Cream Soda"/>
                <a:ea typeface="Cherry Cream Soda"/>
                <a:cs typeface="Cherry Cream Soda"/>
                <a:sym typeface="Cherry Cream Soda"/>
              </a:rPr>
              <a:t>Officer Willie Walker, Robbie Naujokaitis, Bennett Erickson, Noah Bydalek, Nanea Gill-Franco, Macie Foutz, Ryker Drysdale, and Marlena Riggs</a:t>
            </a:r>
            <a:endParaRPr sz="2500">
              <a:solidFill>
                <a:srgbClr val="5B0F00"/>
              </a:solidFill>
              <a:latin typeface="Cherry Cream Soda"/>
              <a:ea typeface="Cherry Cream Soda"/>
              <a:cs typeface="Cherry Cream Soda"/>
              <a:sym typeface="Cherry Cream Soda"/>
            </a:endParaRPr>
          </a:p>
        </p:txBody>
      </p:sp>
      <p:pic>
        <p:nvPicPr>
          <p:cNvPr id="174" name="Google Shape;174;p21"/>
          <p:cNvPicPr preferRelativeResize="0"/>
          <p:nvPr/>
        </p:nvPicPr>
        <p:blipFill>
          <a:blip r:embed="rId4">
            <a:alphaModFix/>
          </a:blip>
          <a:stretch>
            <a:fillRect/>
          </a:stretch>
        </p:blipFill>
        <p:spPr>
          <a:xfrm>
            <a:off x="152413" y="2292150"/>
            <a:ext cx="4843274" cy="3341599"/>
          </a:xfrm>
          <a:prstGeom prst="rect">
            <a:avLst/>
          </a:prstGeom>
          <a:noFill/>
          <a:ln cap="flat" cmpd="sng" w="76200">
            <a:solidFill>
              <a:srgbClr val="660000"/>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8" name="Shape 178"/>
        <p:cNvGrpSpPr/>
        <p:nvPr/>
      </p:nvGrpSpPr>
      <p:grpSpPr>
        <a:xfrm>
          <a:off x="0" y="0"/>
          <a:ext cx="0" cy="0"/>
          <a:chOff x="0" y="0"/>
          <a:chExt cx="0" cy="0"/>
        </a:xfrm>
      </p:grpSpPr>
      <p:sp>
        <p:nvSpPr>
          <p:cNvPr id="179" name="Google Shape;179;p22"/>
          <p:cNvSpPr txBox="1"/>
          <p:nvPr/>
        </p:nvSpPr>
        <p:spPr>
          <a:xfrm>
            <a:off x="310675" y="323275"/>
            <a:ext cx="4381500" cy="1339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7500">
                <a:solidFill>
                  <a:schemeClr val="dk2"/>
                </a:solidFill>
                <a:latin typeface="Playfair Display"/>
                <a:ea typeface="Playfair Display"/>
                <a:cs typeface="Playfair Display"/>
                <a:sym typeface="Playfair Display"/>
              </a:rPr>
              <a:t>SENIORS</a:t>
            </a:r>
            <a:endParaRPr b="1" sz="7500">
              <a:solidFill>
                <a:schemeClr val="dk2"/>
              </a:solidFill>
              <a:latin typeface="Playfair Display"/>
              <a:ea typeface="Playfair Display"/>
              <a:cs typeface="Playfair Display"/>
              <a:sym typeface="Playfair Display"/>
            </a:endParaRPr>
          </a:p>
        </p:txBody>
      </p:sp>
      <p:sp>
        <p:nvSpPr>
          <p:cNvPr id="180" name="Google Shape;180;p22"/>
          <p:cNvSpPr txBox="1"/>
          <p:nvPr/>
        </p:nvSpPr>
        <p:spPr>
          <a:xfrm>
            <a:off x="2288075" y="3766700"/>
            <a:ext cx="2674500" cy="2570400"/>
          </a:xfrm>
          <a:prstGeom prst="rect">
            <a:avLst/>
          </a:prstGeom>
          <a:solidFill>
            <a:schemeClr val="dk2"/>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100">
                <a:solidFill>
                  <a:schemeClr val="lt1"/>
                </a:solidFill>
                <a:latin typeface="Playfair Display"/>
                <a:ea typeface="Playfair Display"/>
                <a:cs typeface="Playfair Display"/>
                <a:sym typeface="Playfair Display"/>
              </a:rPr>
              <a:t>Don’t delay purchasing your CAP &amp; GOWN for graduation!</a:t>
            </a:r>
            <a:endParaRPr sz="3100">
              <a:solidFill>
                <a:schemeClr val="lt1"/>
              </a:solidFill>
              <a:latin typeface="Playfair Display"/>
              <a:ea typeface="Playfair Display"/>
              <a:cs typeface="Playfair Display"/>
              <a:sym typeface="Playfair Display"/>
            </a:endParaRPr>
          </a:p>
        </p:txBody>
      </p:sp>
      <p:sp>
        <p:nvSpPr>
          <p:cNvPr id="181" name="Google Shape;181;p22"/>
          <p:cNvSpPr txBox="1"/>
          <p:nvPr/>
        </p:nvSpPr>
        <p:spPr>
          <a:xfrm>
            <a:off x="75450" y="7158300"/>
            <a:ext cx="5148000" cy="1985700"/>
          </a:xfrm>
          <a:prstGeom prst="rect">
            <a:avLst/>
          </a:prstGeom>
          <a:solidFill>
            <a:srgbClr val="99DDDD"/>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900">
                <a:solidFill>
                  <a:schemeClr val="dk2"/>
                </a:solidFill>
                <a:latin typeface="Playfair Display"/>
                <a:ea typeface="Playfair Display"/>
                <a:cs typeface="Playfair Display"/>
                <a:sym typeface="Playfair Display"/>
              </a:rPr>
              <a:t>Go to </a:t>
            </a:r>
            <a:r>
              <a:rPr b="1" lang="en" sz="3900">
                <a:solidFill>
                  <a:schemeClr val="dk2"/>
                </a:solidFill>
                <a:latin typeface="Playfair Display"/>
                <a:ea typeface="Playfair Display"/>
                <a:cs typeface="Playfair Display"/>
                <a:sym typeface="Playfair Display"/>
              </a:rPr>
              <a:t>Jostens.com</a:t>
            </a:r>
            <a:r>
              <a:rPr lang="en" sz="3900">
                <a:solidFill>
                  <a:schemeClr val="dk2"/>
                </a:solidFill>
                <a:latin typeface="Playfair Display"/>
                <a:ea typeface="Playfair Display"/>
                <a:cs typeface="Playfair Display"/>
                <a:sym typeface="Playfair Display"/>
              </a:rPr>
              <a:t> and purchase yours today!</a:t>
            </a:r>
            <a:endParaRPr sz="3900">
              <a:solidFill>
                <a:schemeClr val="dk2"/>
              </a:solidFill>
              <a:latin typeface="Playfair Display"/>
              <a:ea typeface="Playfair Display"/>
              <a:cs typeface="Playfair Display"/>
              <a:sym typeface="Playfair Display"/>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1AFD1"/>
      </a:accent4>
      <a:accent5>
        <a:srgbClr val="0F9D58"/>
      </a:accent5>
      <a:accent6>
        <a:srgbClr val="9C27B0"/>
      </a:accent6>
      <a:hlink>
        <a:srgbClr val="0F9D58"/>
      </a:hlink>
      <a:folHlink>
        <a:srgbClr val="0F9D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